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3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697" r:id="rId2"/>
    <p:sldMasterId id="2147483709" r:id="rId3"/>
    <p:sldMasterId id="2147483770" r:id="rId4"/>
  </p:sldMasterIdLst>
  <p:notesMasterIdLst>
    <p:notesMasterId r:id="rId29"/>
  </p:notesMasterIdLst>
  <p:sldIdLst>
    <p:sldId id="2147475519" r:id="rId5"/>
    <p:sldId id="430" r:id="rId6"/>
    <p:sldId id="2147475536" r:id="rId7"/>
    <p:sldId id="2147475440" r:id="rId8"/>
    <p:sldId id="2147475555" r:id="rId9"/>
    <p:sldId id="2147475537" r:id="rId10"/>
    <p:sldId id="2147475556" r:id="rId11"/>
    <p:sldId id="2147475518" r:id="rId12"/>
    <p:sldId id="2147475549" r:id="rId13"/>
    <p:sldId id="2147475557" r:id="rId14"/>
    <p:sldId id="2147475565" r:id="rId15"/>
    <p:sldId id="2147475558" r:id="rId16"/>
    <p:sldId id="2147475559" r:id="rId17"/>
    <p:sldId id="2147475568" r:id="rId18"/>
    <p:sldId id="2147475560" r:id="rId19"/>
    <p:sldId id="2147475561" r:id="rId20"/>
    <p:sldId id="2147475532" r:id="rId21"/>
    <p:sldId id="2147475566" r:id="rId22"/>
    <p:sldId id="2147475567" r:id="rId23"/>
    <p:sldId id="432" r:id="rId24"/>
    <p:sldId id="2147475563" r:id="rId25"/>
    <p:sldId id="2147475564" r:id="rId26"/>
    <p:sldId id="2147475569" r:id="rId27"/>
    <p:sldId id="2147475554" r:id="rId28"/>
  </p:sldIdLst>
  <p:sldSz cx="12192000" cy="6858000"/>
  <p:notesSz cx="6858000" cy="9144000"/>
  <p:defaultTextStyle>
    <a:defPPr>
      <a:defRPr lang="am-E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18E7B"/>
    <a:srgbClr val="355649"/>
    <a:srgbClr val="FFFF00"/>
    <a:srgbClr val="C00000"/>
    <a:srgbClr val="ED7D31"/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75" autoAdjust="0"/>
    <p:restoredTop sz="91090" autoAdjust="0"/>
  </p:normalViewPr>
  <p:slideViewPr>
    <p:cSldViewPr snapToGrid="0">
      <p:cViewPr>
        <p:scale>
          <a:sx n="62" d="100"/>
          <a:sy n="62" d="100"/>
        </p:scale>
        <p:origin x="536" y="2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am-E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AD4AF6-DFB5-4884-AF0F-B58F986A22A1}" type="datetimeFigureOut">
              <a:rPr lang="am-ET" smtClean="0"/>
              <a:t>30/01/2025</a:t>
            </a:fld>
            <a:endParaRPr lang="am-E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m-E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am-E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BC0DED-1CB4-4DB9-BB96-FF62A66D6341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309310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7318-ED81-568A-77FF-9FFFEF89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5147-837E-08C8-8992-C691E2B07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F7B5-3F59-A545-10C7-376A04B05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2D8F-7B00-EE57-9A0A-9E91DCAF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0900-6FF9-4A6C-B8A5-E3BE4B0E8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93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E58C-35FD-883F-75ED-3DA29478A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32B35-E24C-C448-B408-62EBF413E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4E512-34C8-EEBB-7F2F-2201224E1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A9F1-9A99-8869-C297-07AB3175A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F23B4-E1A8-45AB-B5DA-0E9F51167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78016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7318-ED81-568A-77FF-9FFFEF89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5147-837E-08C8-8992-C691E2B07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F7B5-3F59-A545-10C7-376A04B05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2D8F-7B00-EE57-9A0A-9E91DCAF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0900-6FF9-4A6C-B8A5-E3BE4B0E8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987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484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287604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8843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51295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90028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00524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>
          <a:extLst>
            <a:ext uri="{FF2B5EF4-FFF2-40B4-BE49-F238E27FC236}">
              <a16:creationId xmlns:a16="http://schemas.microsoft.com/office/drawing/2014/main" id="{51A7163E-484E-5BFC-0510-2AD4B65C6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>
            <a:extLst>
              <a:ext uri="{FF2B5EF4-FFF2-40B4-BE49-F238E27FC236}">
                <a16:creationId xmlns:a16="http://schemas.microsoft.com/office/drawing/2014/main" id="{A5C5253A-DBA5-2CA0-384A-C4B2A5CC39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>
            <a:extLst>
              <a:ext uri="{FF2B5EF4-FFF2-40B4-BE49-F238E27FC236}">
                <a16:creationId xmlns:a16="http://schemas.microsoft.com/office/drawing/2014/main" id="{3F77C587-6972-74F3-CA42-D5C32CFC27D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295930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02630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2373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F23B4-E1A8-45AB-B5DA-0E9F51167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24546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7318-ED81-568A-77FF-9FFFEF89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5147-837E-08C8-8992-C691E2B07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F7B5-3F59-A545-10C7-376A04B05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350 bed capacity</a:t>
            </a:r>
          </a:p>
          <a:p>
            <a:r>
              <a:rPr lang="en-US" dirty="0" smtClean="0"/>
              <a:t>1200 staff- 60 specialists and 500 health </a:t>
            </a:r>
          </a:p>
          <a:p>
            <a:r>
              <a:rPr lang="en-US" dirty="0" smtClean="0"/>
              <a:t>Service Provided</a:t>
            </a:r>
          </a:p>
          <a:p>
            <a:r>
              <a:rPr lang="en-US" dirty="0" smtClean="0"/>
              <a:t>Mental health service-Psychiatry , Psychotherapy, social work, Forensic psychiatry, </a:t>
            </a:r>
          </a:p>
          <a:p>
            <a:r>
              <a:rPr lang="en-US" dirty="0" smtClean="0"/>
              <a:t> General medical service-</a:t>
            </a:r>
            <a:r>
              <a:rPr lang="en-US" dirty="0" err="1" smtClean="0"/>
              <a:t>Int</a:t>
            </a:r>
            <a:r>
              <a:rPr lang="en-US" dirty="0" smtClean="0"/>
              <a:t> medicine,Surgery,Gyn-obs,Pediatrics,Dental,Opthalmology,dermatology,Neurology</a:t>
            </a:r>
          </a:p>
          <a:p>
            <a:r>
              <a:rPr lang="en-US" dirty="0" smtClean="0"/>
              <a:t>Outreach medical service and </a:t>
            </a:r>
          </a:p>
          <a:p>
            <a:r>
              <a:rPr lang="en-US" smtClean="0"/>
              <a:t>Training and  research service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2D8F-7B00-EE57-9A0A-9E91DCAF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0900-6FF9-4A6C-B8A5-E3BE4B0E8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27245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7318-ED81-568A-77FF-9FFFEF89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5147-837E-08C8-8992-C691E2B07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F7B5-3F59-A545-10C7-376A04B05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2D8F-7B00-EE57-9A0A-9E91DCAF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0900-6FF9-4A6C-B8A5-E3BE4B0E8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3573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CCD257-18DB-4A9C-B679-A60C871DCA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79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7318-ED81-568A-77FF-9FFFEF89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5147-837E-08C8-8992-C691E2B07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F7B5-3F59-A545-10C7-376A04B05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2D8F-7B00-EE57-9A0A-9E91DCAF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0900-6FF9-4A6C-B8A5-E3BE4B0E8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55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47318-ED81-568A-77FF-9FFFEF89A3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ED5147-837E-08C8-8992-C691E2B07D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68F7B5-3F59-A545-10C7-376A04B05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22D8F-7B00-EE57-9A0A-9E91DCAFC39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7F0900-6FF9-4A6C-B8A5-E3BE4B0E81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4903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E58C-35FD-883F-75ED-3DA29478A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32B35-E24C-C448-B408-62EBF413E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4E512-34C8-EEBB-7F2F-2201224E1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four pillars of the quadrangle to tackle the burden of stroke: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A9F1-9A99-8869-C297-07AB3175A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F23B4-E1A8-45AB-B5DA-0E9F51167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9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6E58C-35FD-883F-75ED-3DA29478A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732B35-E24C-C448-B408-62EBF413E3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A4E512-34C8-EEBB-7F2F-2201224E14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6A9F1-9A99-8869-C297-07AB3175A4B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0F23B4-E1A8-45AB-B5DA-0E9F51167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197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45A1CD-BEBD-21E5-0BB3-F67ED9BE1C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72D8C4-5A51-752E-0AD1-76FFA2AAC0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C84B6-864C-ACFB-6DA3-F08F762B4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3CC452-B317-4FEE-A0EE-0807895C1355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FFADB-F6AB-97F3-1F3C-9F9ECE70C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85074-3AE8-B3BB-0E97-ED9A5129D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158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17F91-4966-42F0-4C8F-09179BDAF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61BE1D-46F6-4EAE-DDBE-E8820DA57E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38372-5DDD-8395-83B0-8216D7754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9FFEA1-77A8-4894-8837-9ADC5EE7C70A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840CE6-2018-7949-5A43-027720728A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549B5-B0C9-7540-DF85-746E89173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49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FA0491-8BE9-AEFC-E89A-FE6691525C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8E206B-6575-E108-6371-34628BBA9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01907-3541-57FF-C621-9FF2E26A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5BD35-F7BB-4399-9D8C-CD67F4F70D61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275F8B-D25D-1BBA-B9F2-54F648CC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8BEAF-02F8-4EEE-FB3E-7D6D31E0F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50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35227-62A5-7A18-E4B2-CB7F16032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A12833-0F06-9098-A23B-D15B022600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m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A57D96-47DF-8046-2862-3C14B421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D38AD-FE30-4303-B2D0-9A009CF6CD59}" type="datetime1">
              <a:rPr lang="en-US" smtClean="0"/>
              <a:t>1/30/2025</a:t>
            </a:fld>
            <a:endParaRPr lang="am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EE135B-0377-78A2-FF93-58D6D27D1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596262-7784-3B4F-5C60-5ECBC0EAE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7539817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7CE49-3463-F178-DFBD-023D24720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BB8F4-4AA6-0128-86E3-198D8B5F8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FB962E-42FA-BAF3-C62F-54114EB1C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801DA-9301-4F44-AB90-36A1E76AB0F9}" type="datetime1">
              <a:rPr lang="en-US" smtClean="0"/>
              <a:t>1/30/2025</a:t>
            </a:fld>
            <a:endParaRPr lang="am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FDFA82-CF19-5BD7-E7E2-A40095632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AB43F2-DBD7-9BB8-E7A5-2D4511B15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254228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11287-D50C-8777-0BBE-B58FA3FC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82CA80-2177-953B-F878-4D645D8F8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F3B41B-19FE-E656-2AA1-4A42E354F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840B47-03D1-4C0D-A481-B4B14AFCD884}" type="datetime1">
              <a:rPr lang="en-US" smtClean="0"/>
              <a:t>1/30/2025</a:t>
            </a:fld>
            <a:endParaRPr lang="am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4BB681-6EDF-0744-2E02-966B63A41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1F21CD-0EC1-5399-B4B5-95BF8A61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859160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361A31-3F38-815F-5546-C3DFAFD2D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10793-987A-285A-6333-530880117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D97859-8797-C3BA-C636-4CA6BFD6A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36EC8-C1FA-7844-B5E3-C2EC3347D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7AE45-0ACF-40D7-91AF-DC5834CB32C2}" type="datetime1">
              <a:rPr lang="en-US" smtClean="0"/>
              <a:t>1/30/2025</a:t>
            </a:fld>
            <a:endParaRPr lang="am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52D276-85CB-B5DC-B56A-C3A25EA15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2B5071-C725-C701-B319-88914FE93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55827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2FB8A-E84A-60CA-0C34-648FDD795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070FA8-C522-9E66-8E21-ACEA57EC15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9EF8EF-26C4-5DC8-54C5-AAFD11888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166DE1-1153-4EB1-09EC-415BCE2CD5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769A28-2BDF-9F09-5D52-300E50A253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96323B-BCA5-9990-339B-76E2BBDDF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32975-2A09-473A-B653-17EB160526D1}" type="datetime1">
              <a:rPr lang="en-US" smtClean="0"/>
              <a:t>1/30/2025</a:t>
            </a:fld>
            <a:endParaRPr lang="am-E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8F72BC-3910-F458-D98F-C3E8D30E1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25BBF2-E487-65F4-BE92-2BE1E5D35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2688127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9BCC3-85E0-AC3B-3A52-6702BF6CD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862614-A2D9-E69C-1A80-AEB2BD878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1E291-571A-44B2-BF7D-53F29773BEED}" type="datetime1">
              <a:rPr lang="en-US" smtClean="0"/>
              <a:t>1/30/2025</a:t>
            </a:fld>
            <a:endParaRPr lang="am-E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6B3EEA-DB5F-2CB5-5579-394ECEF9B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AA4AD5-EB23-A17D-8647-159B28FFA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42463689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01EF08-FD29-49CD-B599-2A4D488E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5A214-D532-4E66-819F-8501F639BB41}" type="datetime1">
              <a:rPr lang="en-US" smtClean="0"/>
              <a:t>1/30/2025</a:t>
            </a:fld>
            <a:endParaRPr lang="am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1E475F-9973-2F71-A0E8-C67326D4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5DE0C4-1637-092C-1DFD-23861FFE9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836599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C749E-8E6C-C8C2-6222-126AC7BE2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9D33-16A0-B2F4-2F4C-167D1F1A39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EC412-5C53-92AB-6435-CC6EAD2520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45339-C2EA-E17A-1280-49CC36C2EC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EE595-0D7F-483E-8A92-CE2FC58A8EA4}" type="datetime1">
              <a:rPr lang="en-US" smtClean="0"/>
              <a:t>1/30/2025</a:t>
            </a:fld>
            <a:endParaRPr lang="am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9587C0-BFF4-8A05-9E25-A9CF9ECE4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91F401-FE68-7E26-45B0-C7D7C9C47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149891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D319-550A-AACA-74D2-16BFE5D7D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887F6-E104-98DF-BCEA-99E8D636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A46ACB-E8CB-78A5-A44B-3760294A9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5FBD-8895-4D6C-9CA5-8A68FD917762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F7E28F-C79A-F23E-7B70-4EBEEFC63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6347B-5C12-28A6-7CC8-6872568C6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708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3DB03-1273-AB14-180D-78C11473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B4622F1-FABB-0768-F336-CCF5ABF917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m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0B1BE-0634-9EB8-3B84-466894554D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0F425F-5D32-E7C1-C692-6F7A05DFD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88D73-42A4-450C-9419-F77450326ACA}" type="datetime1">
              <a:rPr lang="en-US" smtClean="0"/>
              <a:t>1/30/2025</a:t>
            </a:fld>
            <a:endParaRPr lang="am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E77C2-70C6-44C0-821C-B6154AEF3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B17EC4-C804-1A61-1CEC-25BD62A4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24901408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D37BB-E147-3E0A-E5E5-B3BF0BCF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B17B20-5CA0-4402-FAA0-EA920AD3E8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104B5-589A-8599-BDB3-500E4854E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04F3A-EF39-496F-8AA5-2CEA8CD028AB}" type="datetime1">
              <a:rPr lang="en-US" smtClean="0"/>
              <a:t>1/30/2025</a:t>
            </a:fld>
            <a:endParaRPr lang="am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C3F69-755A-346B-69AA-3200EFBDC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90F96-0D5A-1729-7A9C-EB13D332A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7931329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D36701-6A93-D26F-CCCD-4CDDB5130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A8E60-3290-F56C-E0AF-A6320C211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8BA78F-8023-22F9-E111-9D341F79A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78EEB7-AFCC-4706-9929-A6ED4D3F1BE2}" type="datetime1">
              <a:rPr lang="en-US" smtClean="0"/>
              <a:t>1/30/2025</a:t>
            </a:fld>
            <a:endParaRPr lang="am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C1737-EB13-5C23-416F-98ED0A3E1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5A6FF-522F-E1DB-C044-2C1C9B00A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3944014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00" y="1499600"/>
            <a:ext cx="12192000" cy="385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562000" y="2022633"/>
            <a:ext cx="9068000" cy="192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300"/>
              <a:buFont typeface="Playfair Display"/>
              <a:buNone/>
              <a:defRPr sz="5734" b="1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1854200" y="3942967"/>
            <a:ext cx="848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Montserrat Medium"/>
              <a:buNone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4" name="Google Shape;14;p2"/>
          <p:cNvSpPr/>
          <p:nvPr/>
        </p:nvSpPr>
        <p:spPr>
          <a:xfrm rot="5400000">
            <a:off x="-889600" y="5006984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10800000">
            <a:off x="9456800" y="12638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479718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>
            <a:off x="0" y="3073400"/>
            <a:ext cx="6908800" cy="3251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965300" y="3809200"/>
            <a:ext cx="594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965300" y="4683600"/>
            <a:ext cx="37632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 sz="2133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/>
          <p:nvPr/>
        </p:nvSpPr>
        <p:spPr>
          <a:xfrm rot="10800000">
            <a:off x="5162451" y="5896384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3"/>
          <p:cNvSpPr/>
          <p:nvPr/>
        </p:nvSpPr>
        <p:spPr>
          <a:xfrm rot="5400000">
            <a:off x="111056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66244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965200" y="482600"/>
            <a:ext cx="8597600" cy="78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965200" y="1271700"/>
            <a:ext cx="10261600" cy="482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0641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200"/>
              <a:buAutoNum type="arabicPeriod"/>
              <a:defRPr sz="1467">
                <a:solidFill>
                  <a:srgbClr val="000000"/>
                </a:solidFill>
              </a:defRPr>
            </a:lvl1pPr>
            <a:lvl2pPr marL="1219231" lvl="1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2pPr>
            <a:lvl3pPr marL="1828845" lvl="2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3pPr>
            <a:lvl4pPr marL="2438461" lvl="3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  <a:defRPr>
                <a:solidFill>
                  <a:srgbClr val="000000"/>
                </a:solidFill>
              </a:defRPr>
            </a:lvl4pPr>
            <a:lvl5pPr marL="3048076" lvl="4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5pPr>
            <a:lvl6pPr marL="3657692" lvl="5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6pPr>
            <a:lvl7pPr marL="4267307" lvl="6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rabicPeriod"/>
              <a:defRPr>
                <a:solidFill>
                  <a:srgbClr val="000000"/>
                </a:solidFill>
              </a:defRPr>
            </a:lvl7pPr>
            <a:lvl8pPr marL="4876922" lvl="7" indent="-40641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200"/>
              <a:buAutoNum type="alphaLcPeriod"/>
              <a:defRPr>
                <a:solidFill>
                  <a:srgbClr val="000000"/>
                </a:solidFill>
              </a:defRPr>
            </a:lvl8pPr>
            <a:lvl9pPr marL="5486538" lvl="8" indent="-40641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200"/>
              <a:buAutoNum type="romanLcPeriod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135576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/>
          <p:nvPr/>
        </p:nvSpPr>
        <p:spPr>
          <a:xfrm>
            <a:off x="2045200" y="1828800"/>
            <a:ext cx="3949200" cy="3428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5"/>
          <p:cNvSpPr/>
          <p:nvPr/>
        </p:nvSpPr>
        <p:spPr>
          <a:xfrm>
            <a:off x="6221333" y="1828800"/>
            <a:ext cx="39492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2138051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231" lvl="1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845" lvl="2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461" lvl="3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8076" lvl="4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692" lvl="5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307" lvl="6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922" lvl="7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538" lvl="8" indent="-40641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337937" y="3390833"/>
            <a:ext cx="371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231" lvl="1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845" lvl="2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461" lvl="3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8076" lvl="4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692" lvl="5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307" lvl="6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922" lvl="7" indent="-40641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538" lvl="8" indent="-40641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 idx="3"/>
          </p:nvPr>
        </p:nvSpPr>
        <p:spPr>
          <a:xfrm>
            <a:off x="2592667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title" idx="4"/>
          </p:nvPr>
        </p:nvSpPr>
        <p:spPr>
          <a:xfrm>
            <a:off x="6792533" y="2692200"/>
            <a:ext cx="2806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5"/>
          <p:cNvSpPr/>
          <p:nvPr/>
        </p:nvSpPr>
        <p:spPr>
          <a:xfrm rot="5400000">
            <a:off x="11279400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5"/>
          <p:cNvSpPr/>
          <p:nvPr/>
        </p:nvSpPr>
        <p:spPr>
          <a:xfrm rot="5400000">
            <a:off x="-1645600" y="4250808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383728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41" name="Google Shape;41;p6"/>
          <p:cNvSpPr/>
          <p:nvPr/>
        </p:nvSpPr>
        <p:spPr>
          <a:xfrm rot="10800000">
            <a:off x="10836000" y="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6"/>
          <p:cNvSpPr/>
          <p:nvPr/>
        </p:nvSpPr>
        <p:spPr>
          <a:xfrm rot="5400000">
            <a:off x="11035800" y="5705400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508912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7"/>
          <p:cNvSpPr txBox="1">
            <a:spLocks noGrp="1"/>
          </p:cNvSpPr>
          <p:nvPr>
            <p:ph type="title"/>
          </p:nvPr>
        </p:nvSpPr>
        <p:spPr>
          <a:xfrm>
            <a:off x="5334000" y="1775233"/>
            <a:ext cx="5892800" cy="9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 sz="32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1"/>
          </p:nvPr>
        </p:nvSpPr>
        <p:spPr>
          <a:xfrm>
            <a:off x="7226300" y="2835633"/>
            <a:ext cx="4000400" cy="27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231" lvl="1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 algn="r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 algn="r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080887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/>
          <p:nvPr/>
        </p:nvSpPr>
        <p:spPr>
          <a:xfrm rot="5400000">
            <a:off x="3248167" y="-1049500"/>
            <a:ext cx="5492000" cy="7564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2481800" y="1205533"/>
            <a:ext cx="7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0" name="Google Shape;50;p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1" name="Google Shape;51;p8"/>
          <p:cNvSpPr/>
          <p:nvPr/>
        </p:nvSpPr>
        <p:spPr>
          <a:xfrm rot="10800000">
            <a:off x="0" y="5242533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5690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4C6B4-9AF5-15B6-95AA-D1DD1C928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DC6116-3940-EBC9-AC2A-D46BF947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36306C-CBE2-B7CB-2173-1A7980340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01749-F0FC-4ECF-8C0F-FB3CAC1EC7F3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B8B31-ED47-C823-1BB4-50AECCE8D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66C5-4567-006A-7F5E-823B0DC2F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8679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9"/>
          <p:cNvSpPr txBox="1">
            <a:spLocks noGrp="1"/>
          </p:cNvSpPr>
          <p:nvPr>
            <p:ph type="subTitle" idx="1"/>
          </p:nvPr>
        </p:nvSpPr>
        <p:spPr>
          <a:xfrm>
            <a:off x="965300" y="1434433"/>
            <a:ext cx="539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ontserrat Medium"/>
              <a:buNone/>
              <a:defRPr sz="2133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body" idx="2"/>
          </p:nvPr>
        </p:nvSpPr>
        <p:spPr>
          <a:xfrm>
            <a:off x="965300" y="2198267"/>
            <a:ext cx="5116000" cy="417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16" lvl="0" indent="-42334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/>
            </a:lvl1pPr>
            <a:lvl2pPr marL="1219231" lvl="1" indent="-423344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845" lvl="2" indent="-423344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461" lvl="3" indent="-423344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8076" lvl="4" indent="-423344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692" lvl="5" indent="-423344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307" lvl="6" indent="-423344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922" lvl="7" indent="-423344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538" lvl="8" indent="-423344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3252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/>
          <p:nvPr/>
        </p:nvSpPr>
        <p:spPr>
          <a:xfrm>
            <a:off x="558800" y="0"/>
            <a:ext cx="4673600" cy="5257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58367" y="0"/>
            <a:ext cx="4355200" cy="483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6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1" name="Google Shape;61;p10"/>
          <p:cNvSpPr/>
          <p:nvPr/>
        </p:nvSpPr>
        <p:spPr>
          <a:xfrm rot="5400000">
            <a:off x="-889400" y="5006900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10"/>
          <p:cNvSpPr/>
          <p:nvPr/>
        </p:nvSpPr>
        <p:spPr>
          <a:xfrm rot="5400000">
            <a:off x="11279384" y="443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64137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0"/>
              <a:buNone/>
              <a:defRPr sz="14267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2pPr>
            <a:lvl3pPr lvl="2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3pPr>
            <a:lvl4pPr lvl="3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4pPr>
            <a:lvl5pPr lvl="4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5pPr>
            <a:lvl6pPr lvl="5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6pPr>
            <a:lvl7pPr lvl="6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7pPr>
            <a:lvl8pPr lvl="7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8pPr>
            <a:lvl9pPr lvl="8" algn="ctr">
              <a:spcBef>
                <a:spcPts val="0"/>
              </a:spcBef>
              <a:spcAft>
                <a:spcPts val="0"/>
              </a:spcAft>
              <a:buSzPts val="20000"/>
              <a:buNone/>
              <a:defRPr sz="26667"/>
            </a:lvl9pPr>
          </a:lstStyle>
          <a:p>
            <a:r>
              <a:t>xx%</a:t>
            </a:r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415600" y="4092833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99546" algn="ctr">
              <a:spcBef>
                <a:spcPts val="0"/>
              </a:spcBef>
              <a:spcAft>
                <a:spcPts val="0"/>
              </a:spcAft>
              <a:buSzPts val="2300"/>
              <a:buChar char="●"/>
              <a:defRPr sz="3067"/>
            </a:lvl1pPr>
            <a:lvl2pPr marL="1219231" lvl="1" indent="-465679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2pPr>
            <a:lvl3pPr marL="1828845" lvl="2" indent="-465679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3pPr>
            <a:lvl4pPr marL="2438461" lvl="3" indent="-465679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4pPr>
            <a:lvl5pPr marL="3048076" lvl="4" indent="-465679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5pPr>
            <a:lvl6pPr marL="3657692" lvl="5" indent="-465679" algn="ctr">
              <a:spcBef>
                <a:spcPts val="2133"/>
              </a:spcBef>
              <a:spcAft>
                <a:spcPts val="0"/>
              </a:spcAft>
              <a:buSzPts val="1900"/>
              <a:buChar char="■"/>
              <a:defRPr sz="2533"/>
            </a:lvl6pPr>
            <a:lvl7pPr marL="4267307" lvl="6" indent="-465679" algn="ctr">
              <a:spcBef>
                <a:spcPts val="2133"/>
              </a:spcBef>
              <a:spcAft>
                <a:spcPts val="0"/>
              </a:spcAft>
              <a:buSzPts val="1900"/>
              <a:buChar char="●"/>
              <a:defRPr sz="2533"/>
            </a:lvl7pPr>
            <a:lvl8pPr marL="4876922" lvl="7" indent="-465679" algn="ctr">
              <a:spcBef>
                <a:spcPts val="2133"/>
              </a:spcBef>
              <a:spcAft>
                <a:spcPts val="0"/>
              </a:spcAft>
              <a:buSzPts val="1900"/>
              <a:buChar char="○"/>
              <a:defRPr sz="2533"/>
            </a:lvl8pPr>
            <a:lvl9pPr marL="5486538" lvl="8" indent="-465679" algn="ctr">
              <a:spcBef>
                <a:spcPts val="2133"/>
              </a:spcBef>
              <a:spcAft>
                <a:spcPts val="2133"/>
              </a:spcAft>
              <a:buSzPts val="1900"/>
              <a:buChar char="■"/>
              <a:defRPr sz="2533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7" name="Google Shape;67;p11"/>
          <p:cNvSpPr/>
          <p:nvPr/>
        </p:nvSpPr>
        <p:spPr>
          <a:xfrm rot="5400000">
            <a:off x="11107600" y="5746367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11"/>
          <p:cNvSpPr/>
          <p:nvPr/>
        </p:nvSpPr>
        <p:spPr>
          <a:xfrm rot="10800000">
            <a:off x="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004414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7321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60198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None/>
              <a:defRPr sz="48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1"/>
          </p:nvPr>
        </p:nvSpPr>
        <p:spPr>
          <a:xfrm>
            <a:off x="63092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Montserrat Medium"/>
              <a:buNone/>
              <a:defRPr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900"/>
              <a:buFont typeface="Montserrat Medium"/>
              <a:buNone/>
              <a:defRPr sz="2533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/>
          <p:nvPr/>
        </p:nvSpPr>
        <p:spPr>
          <a:xfrm rot="5400000">
            <a:off x="-1910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13"/>
          <p:cNvSpPr txBox="1">
            <a:spLocks noGrp="1"/>
          </p:cNvSpPr>
          <p:nvPr>
            <p:ph type="title" idx="2" hasCustomPrompt="1"/>
          </p:nvPr>
        </p:nvSpPr>
        <p:spPr>
          <a:xfrm>
            <a:off x="77394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/>
          <p:nvPr/>
        </p:nvSpPr>
        <p:spPr>
          <a:xfrm>
            <a:off x="0" y="6100400"/>
            <a:ext cx="6908800" cy="757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07319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6403200" y="2148467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4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1"/>
          </p:nvPr>
        </p:nvSpPr>
        <p:spPr>
          <a:xfrm>
            <a:off x="6403200" y="2904467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2" hasCustomPrompt="1"/>
          </p:nvPr>
        </p:nvSpPr>
        <p:spPr>
          <a:xfrm>
            <a:off x="6403200" y="1018867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0" name="Google Shape;80;p14"/>
          <p:cNvSpPr/>
          <p:nvPr/>
        </p:nvSpPr>
        <p:spPr>
          <a:xfrm rot="10800000">
            <a:off x="0" y="6132233"/>
            <a:ext cx="4255200" cy="72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14"/>
          <p:cNvSpPr/>
          <p:nvPr/>
        </p:nvSpPr>
        <p:spPr>
          <a:xfrm rot="-5400000">
            <a:off x="9722800" y="1786000"/>
            <a:ext cx="4255200" cy="683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168474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965300" y="4447200"/>
            <a:ext cx="4597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ubTitle" idx="1"/>
          </p:nvPr>
        </p:nvSpPr>
        <p:spPr>
          <a:xfrm>
            <a:off x="965300" y="52032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85" name="Google Shape;85;p15"/>
          <p:cNvSpPr txBox="1">
            <a:spLocks noGrp="1"/>
          </p:cNvSpPr>
          <p:nvPr>
            <p:ph type="title" idx="2" hasCustomPrompt="1"/>
          </p:nvPr>
        </p:nvSpPr>
        <p:spPr>
          <a:xfrm>
            <a:off x="965300" y="33176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6" name="Google Shape;86;p15"/>
          <p:cNvSpPr/>
          <p:nvPr/>
        </p:nvSpPr>
        <p:spPr>
          <a:xfrm rot="5400000">
            <a:off x="6893767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15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241154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 header 4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6395100" y="3966233"/>
            <a:ext cx="45972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None/>
              <a:defRPr sz="4800"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1"/>
          </p:nvPr>
        </p:nvSpPr>
        <p:spPr>
          <a:xfrm>
            <a:off x="6395100" y="4722233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Montserrat Medium"/>
              <a:buNone/>
              <a:defRPr>
                <a:solidFill>
                  <a:schemeClr val="accent3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Font typeface="Montserrat Medium"/>
              <a:buNone/>
              <a:defRPr sz="2533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1" name="Google Shape;91;p16"/>
          <p:cNvSpPr txBox="1">
            <a:spLocks noGrp="1"/>
          </p:cNvSpPr>
          <p:nvPr>
            <p:ph type="title" idx="2" hasCustomPrompt="1"/>
          </p:nvPr>
        </p:nvSpPr>
        <p:spPr>
          <a:xfrm>
            <a:off x="9255500" y="2836633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96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6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16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39898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 header 5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3508000" y="3175000"/>
            <a:ext cx="5176000" cy="7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None/>
              <a:defRPr sz="48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" name="Google Shape;96;p17"/>
          <p:cNvSpPr txBox="1">
            <a:spLocks noGrp="1"/>
          </p:cNvSpPr>
          <p:nvPr>
            <p:ph type="subTitle" idx="1"/>
          </p:nvPr>
        </p:nvSpPr>
        <p:spPr>
          <a:xfrm>
            <a:off x="3797400" y="3931000"/>
            <a:ext cx="45972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Font typeface="Montserrat Medium"/>
              <a:buNone/>
              <a:defRPr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Montserrat Medium"/>
              <a:buNone/>
              <a:defRPr sz="2533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97" name="Google Shape;97;p17"/>
          <p:cNvSpPr txBox="1">
            <a:spLocks noGrp="1"/>
          </p:cNvSpPr>
          <p:nvPr>
            <p:ph type="title" idx="2" hasCustomPrompt="1"/>
          </p:nvPr>
        </p:nvSpPr>
        <p:spPr>
          <a:xfrm>
            <a:off x="5227600" y="2045400"/>
            <a:ext cx="1736800" cy="112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96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8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17"/>
          <p:cNvSpPr/>
          <p:nvPr/>
        </p:nvSpPr>
        <p:spPr>
          <a:xfrm rot="10800000">
            <a:off x="945680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17"/>
          <p:cNvSpPr/>
          <p:nvPr/>
        </p:nvSpPr>
        <p:spPr>
          <a:xfrm rot="5400000">
            <a:off x="11104400" y="190833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203218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02" name="Google Shape;102;p18"/>
          <p:cNvSpPr txBox="1">
            <a:spLocks noGrp="1"/>
          </p:cNvSpPr>
          <p:nvPr>
            <p:ph type="title"/>
          </p:nvPr>
        </p:nvSpPr>
        <p:spPr>
          <a:xfrm>
            <a:off x="1847000" y="4233767"/>
            <a:ext cx="53372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3468" b="0">
                <a:solidFill>
                  <a:schemeClr val="accent4"/>
                </a:solidFill>
                <a:latin typeface="Playfair Display Medium"/>
                <a:ea typeface="Playfair Display Medium"/>
                <a:cs typeface="Playfair Display Medium"/>
                <a:sym typeface="Playfair Display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title" idx="2"/>
          </p:nvPr>
        </p:nvSpPr>
        <p:spPr>
          <a:xfrm>
            <a:off x="1847000" y="1528400"/>
            <a:ext cx="5657200" cy="278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4" name="Google Shape;104;p18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18"/>
          <p:cNvSpPr/>
          <p:nvPr/>
        </p:nvSpPr>
        <p:spPr>
          <a:xfrm rot="5400000">
            <a:off x="9581200" y="1645441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80587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E461-686F-78F8-B11D-1413F866C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30F5B-4AF5-6424-8CAA-D4CC9408A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649E4F-DB6F-C6BA-2FB0-CB4C273AF7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4525D-6B82-C807-5D1C-BCB246275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7947E-7C63-4644-A54C-20A0356CA4A8}" type="datetime1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DFBA5D-D33E-E1A6-F8C3-3F6B7BF4E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189F0-B129-235F-FFCA-75FA862AE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355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1">
  <p:cSld name="Quote 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9"/>
          <p:cNvSpPr txBox="1">
            <a:spLocks noGrp="1"/>
          </p:cNvSpPr>
          <p:nvPr>
            <p:ph type="title"/>
          </p:nvPr>
        </p:nvSpPr>
        <p:spPr>
          <a:xfrm>
            <a:off x="5458800" y="4211500"/>
            <a:ext cx="5337200" cy="64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 sz="2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title" idx="2"/>
          </p:nvPr>
        </p:nvSpPr>
        <p:spPr>
          <a:xfrm>
            <a:off x="5025800" y="1998900"/>
            <a:ext cx="6203200" cy="22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3067" b="0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Font typeface="Playfair Display"/>
              <a:buNone/>
              <a:defRPr>
                <a:solidFill>
                  <a:schemeClr val="accent3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/>
          <p:nvPr/>
        </p:nvSpPr>
        <p:spPr>
          <a:xfrm>
            <a:off x="9453200" y="-159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19"/>
          <p:cNvSpPr/>
          <p:nvPr/>
        </p:nvSpPr>
        <p:spPr>
          <a:xfrm rot="-5400000">
            <a:off x="-1645600" y="4250633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7131221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/>
          <p:nvPr/>
        </p:nvSpPr>
        <p:spPr>
          <a:xfrm>
            <a:off x="0" y="17272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20"/>
          <p:cNvSpPr txBox="1">
            <a:spLocks noGrp="1"/>
          </p:cNvSpPr>
          <p:nvPr>
            <p:ph type="title"/>
          </p:nvPr>
        </p:nvSpPr>
        <p:spPr>
          <a:xfrm>
            <a:off x="965300" y="21296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body" idx="1"/>
          </p:nvPr>
        </p:nvSpPr>
        <p:spPr>
          <a:xfrm>
            <a:off x="939900" y="29678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231" lvl="1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/>
          <p:nvPr/>
        </p:nvSpPr>
        <p:spPr>
          <a:xfrm rot="5400000">
            <a:off x="3657300" y="50070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20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747334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 txBox="1">
            <a:spLocks noGrp="1"/>
          </p:cNvSpPr>
          <p:nvPr>
            <p:ph type="subTitle" idx="1"/>
          </p:nvPr>
        </p:nvSpPr>
        <p:spPr>
          <a:xfrm>
            <a:off x="1019751" y="3428933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1"/>
          <p:cNvSpPr txBox="1">
            <a:spLocks noGrp="1"/>
          </p:cNvSpPr>
          <p:nvPr>
            <p:ph type="title"/>
          </p:nvPr>
        </p:nvSpPr>
        <p:spPr>
          <a:xfrm>
            <a:off x="1025051" y="2173067"/>
            <a:ext cx="5446400" cy="125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0" name="Google Shape;120;p21"/>
          <p:cNvSpPr/>
          <p:nvPr/>
        </p:nvSpPr>
        <p:spPr>
          <a:xfrm rot="10800000">
            <a:off x="-18300" y="63888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757817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7162800" y="724000"/>
            <a:ext cx="5029200" cy="436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title"/>
          </p:nvPr>
        </p:nvSpPr>
        <p:spPr>
          <a:xfrm>
            <a:off x="8153400" y="1524000"/>
            <a:ext cx="3048000" cy="4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body" idx="1"/>
          </p:nvPr>
        </p:nvSpPr>
        <p:spPr>
          <a:xfrm>
            <a:off x="7620000" y="2362200"/>
            <a:ext cx="3606800" cy="14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231" lvl="1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/>
          <p:nvPr/>
        </p:nvSpPr>
        <p:spPr>
          <a:xfrm rot="10800000">
            <a:off x="5755900" y="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22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69877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3"/>
          <p:cNvSpPr txBox="1">
            <a:spLocks noGrp="1"/>
          </p:cNvSpPr>
          <p:nvPr>
            <p:ph type="subTitle" idx="1"/>
          </p:nvPr>
        </p:nvSpPr>
        <p:spPr>
          <a:xfrm>
            <a:off x="1836051" y="3221600"/>
            <a:ext cx="5446400" cy="11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3"/>
          <p:cNvSpPr txBox="1">
            <a:spLocks noGrp="1"/>
          </p:cNvSpPr>
          <p:nvPr>
            <p:ph type="title"/>
          </p:nvPr>
        </p:nvSpPr>
        <p:spPr>
          <a:xfrm>
            <a:off x="1841351" y="2502400"/>
            <a:ext cx="54464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30" name="Google Shape;130;p23"/>
          <p:cNvSpPr/>
          <p:nvPr/>
        </p:nvSpPr>
        <p:spPr>
          <a:xfrm>
            <a:off x="3535000" y="-167"/>
            <a:ext cx="8656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3"/>
          <p:cNvSpPr/>
          <p:nvPr/>
        </p:nvSpPr>
        <p:spPr>
          <a:xfrm>
            <a:off x="0" y="5896400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256191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4"/>
          <p:cNvSpPr txBox="1">
            <a:spLocks noGrp="1"/>
          </p:cNvSpPr>
          <p:nvPr>
            <p:ph type="subTitle" idx="1"/>
          </p:nvPr>
        </p:nvSpPr>
        <p:spPr>
          <a:xfrm>
            <a:off x="1454633" y="2522617"/>
            <a:ext cx="4896000" cy="253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4" name="Google Shape;134;p24"/>
          <p:cNvSpPr txBox="1">
            <a:spLocks noGrp="1"/>
          </p:cNvSpPr>
          <p:nvPr>
            <p:ph type="title"/>
          </p:nvPr>
        </p:nvSpPr>
        <p:spPr>
          <a:xfrm>
            <a:off x="1459383" y="1803417"/>
            <a:ext cx="4896000" cy="7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20339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5"/>
          <p:cNvSpPr txBox="1">
            <a:spLocks noGrp="1"/>
          </p:cNvSpPr>
          <p:nvPr>
            <p:ph type="title" idx="2"/>
          </p:nvPr>
        </p:nvSpPr>
        <p:spPr>
          <a:xfrm>
            <a:off x="983200" y="1377700"/>
            <a:ext cx="511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8" name="Google Shape;138;p25"/>
          <p:cNvSpPr/>
          <p:nvPr/>
        </p:nvSpPr>
        <p:spPr>
          <a:xfrm rot="5400000">
            <a:off x="10337400" y="8894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5"/>
          <p:cNvSpPr/>
          <p:nvPr/>
        </p:nvSpPr>
        <p:spPr>
          <a:xfrm rot="10800000">
            <a:off x="-16" y="63888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9523013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7">
  <p:cSld name="Title and text 7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6"/>
          <p:cNvSpPr txBox="1">
            <a:spLocks noGrp="1"/>
          </p:cNvSpPr>
          <p:nvPr>
            <p:ph type="subTitle" idx="1"/>
          </p:nvPr>
        </p:nvSpPr>
        <p:spPr>
          <a:xfrm>
            <a:off x="1085900" y="2950600"/>
            <a:ext cx="5446400" cy="171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1085900" y="2188600"/>
            <a:ext cx="54464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 sz="4268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8233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8">
  <p:cSld name="Title and text 8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7"/>
          <p:cNvSpPr txBox="1">
            <a:spLocks noGrp="1"/>
          </p:cNvSpPr>
          <p:nvPr>
            <p:ph type="subTitle" idx="1"/>
          </p:nvPr>
        </p:nvSpPr>
        <p:spPr>
          <a:xfrm>
            <a:off x="2115000" y="4474733"/>
            <a:ext cx="79620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45" name="Google Shape;145;p27"/>
          <p:cNvSpPr txBox="1">
            <a:spLocks noGrp="1"/>
          </p:cNvSpPr>
          <p:nvPr>
            <p:ph type="title"/>
          </p:nvPr>
        </p:nvSpPr>
        <p:spPr>
          <a:xfrm>
            <a:off x="3372800" y="3712733"/>
            <a:ext cx="5446400" cy="7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4268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solidFill>
                  <a:schemeClr val="accent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46" name="Google Shape;146;p27"/>
          <p:cNvSpPr/>
          <p:nvPr/>
        </p:nvSpPr>
        <p:spPr>
          <a:xfrm rot="5400000">
            <a:off x="-191000" y="190984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0048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9">
  <p:cSld name="Title and text 9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 txBox="1">
            <a:spLocks noGrp="1"/>
          </p:cNvSpPr>
          <p:nvPr>
            <p:ph type="body" idx="1"/>
          </p:nvPr>
        </p:nvSpPr>
        <p:spPr>
          <a:xfrm>
            <a:off x="962600" y="2216200"/>
            <a:ext cx="5573600" cy="32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16" lvl="0" indent="-42334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231" lvl="1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845" lvl="2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461" lvl="3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8076" lvl="4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692" lvl="5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307" lvl="6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922" lvl="7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538" lvl="8" indent="-42334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967900" y="1437000"/>
            <a:ext cx="5573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/>
          <p:nvPr/>
        </p:nvSpPr>
        <p:spPr>
          <a:xfrm rot="10800000">
            <a:off x="3009900" y="5896400"/>
            <a:ext cx="4031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009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232EA-731E-7DCE-C3A2-7E45DB68C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F474D4-B2F3-A78E-44E0-9953E40BA2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EB0843-15E5-65D2-B4EC-CD3289D341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01A577-4349-822C-37C7-886C21587A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11B571-CE93-4A1B-5428-272FEDF9D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442FAE-634D-2574-EF51-FADEEF30F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236AD9-D709-49F8-9CD2-21685A172F6A}" type="datetime1">
              <a:rPr lang="en-US" smtClean="0"/>
              <a:t>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642869-57C0-1E9C-40FD-F2B189BC7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3D7AFF-BCBC-6530-927B-F253E040E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770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9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13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3" name="Google Shape;153;p29"/>
          <p:cNvSpPr txBox="1">
            <a:spLocks noGrp="1"/>
          </p:cNvSpPr>
          <p:nvPr>
            <p:ph type="title" idx="2" hasCustomPrompt="1"/>
          </p:nvPr>
        </p:nvSpPr>
        <p:spPr>
          <a:xfrm>
            <a:off x="965300" y="1961867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4" name="Google Shape;154;p29"/>
          <p:cNvSpPr txBox="1">
            <a:spLocks noGrp="1"/>
          </p:cNvSpPr>
          <p:nvPr>
            <p:ph type="title" idx="3"/>
          </p:nvPr>
        </p:nvSpPr>
        <p:spPr>
          <a:xfrm>
            <a:off x="2321800" y="1517200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5" name="Google Shape;155;p29"/>
          <p:cNvSpPr txBox="1">
            <a:spLocks noGrp="1"/>
          </p:cNvSpPr>
          <p:nvPr>
            <p:ph type="title" idx="4"/>
          </p:nvPr>
        </p:nvSpPr>
        <p:spPr>
          <a:xfrm>
            <a:off x="2321800" y="2030467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 idx="5" hasCustomPrompt="1"/>
          </p:nvPr>
        </p:nvSpPr>
        <p:spPr>
          <a:xfrm>
            <a:off x="965300" y="3597833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57" name="Google Shape;157;p29"/>
          <p:cNvSpPr txBox="1">
            <a:spLocks noGrp="1"/>
          </p:cNvSpPr>
          <p:nvPr>
            <p:ph type="title" idx="6"/>
          </p:nvPr>
        </p:nvSpPr>
        <p:spPr>
          <a:xfrm>
            <a:off x="2321800" y="3153167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29"/>
          <p:cNvSpPr txBox="1">
            <a:spLocks noGrp="1"/>
          </p:cNvSpPr>
          <p:nvPr>
            <p:ph type="title" idx="7"/>
          </p:nvPr>
        </p:nvSpPr>
        <p:spPr>
          <a:xfrm>
            <a:off x="2321800" y="3666433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9" name="Google Shape;159;p29"/>
          <p:cNvSpPr txBox="1">
            <a:spLocks noGrp="1"/>
          </p:cNvSpPr>
          <p:nvPr>
            <p:ph type="title" idx="8" hasCustomPrompt="1"/>
          </p:nvPr>
        </p:nvSpPr>
        <p:spPr>
          <a:xfrm>
            <a:off x="965300" y="5233800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0" name="Google Shape;160;p29"/>
          <p:cNvSpPr txBox="1">
            <a:spLocks noGrp="1"/>
          </p:cNvSpPr>
          <p:nvPr>
            <p:ph type="title" idx="9"/>
          </p:nvPr>
        </p:nvSpPr>
        <p:spPr>
          <a:xfrm>
            <a:off x="2321800" y="4789133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1" name="Google Shape;161;p29"/>
          <p:cNvSpPr txBox="1">
            <a:spLocks noGrp="1"/>
          </p:cNvSpPr>
          <p:nvPr>
            <p:ph type="title" idx="13"/>
          </p:nvPr>
        </p:nvSpPr>
        <p:spPr>
          <a:xfrm>
            <a:off x="2321800" y="5302400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 idx="14" hasCustomPrompt="1"/>
          </p:nvPr>
        </p:nvSpPr>
        <p:spPr>
          <a:xfrm>
            <a:off x="6600100" y="1961867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3" name="Google Shape;163;p29"/>
          <p:cNvSpPr txBox="1">
            <a:spLocks noGrp="1"/>
          </p:cNvSpPr>
          <p:nvPr>
            <p:ph type="title" idx="15"/>
          </p:nvPr>
        </p:nvSpPr>
        <p:spPr>
          <a:xfrm>
            <a:off x="7956584" y="1517200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4" name="Google Shape;164;p29"/>
          <p:cNvSpPr txBox="1">
            <a:spLocks noGrp="1"/>
          </p:cNvSpPr>
          <p:nvPr>
            <p:ph type="title" idx="16"/>
          </p:nvPr>
        </p:nvSpPr>
        <p:spPr>
          <a:xfrm>
            <a:off x="7956600" y="2030467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5" name="Google Shape;165;p29"/>
          <p:cNvSpPr txBox="1">
            <a:spLocks noGrp="1"/>
          </p:cNvSpPr>
          <p:nvPr>
            <p:ph type="title" idx="17" hasCustomPrompt="1"/>
          </p:nvPr>
        </p:nvSpPr>
        <p:spPr>
          <a:xfrm>
            <a:off x="6600100" y="3597833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29"/>
          <p:cNvSpPr txBox="1">
            <a:spLocks noGrp="1"/>
          </p:cNvSpPr>
          <p:nvPr>
            <p:ph type="title" idx="18"/>
          </p:nvPr>
        </p:nvSpPr>
        <p:spPr>
          <a:xfrm>
            <a:off x="7956584" y="3153167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title" idx="19"/>
          </p:nvPr>
        </p:nvSpPr>
        <p:spPr>
          <a:xfrm>
            <a:off x="7956600" y="3666433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8" name="Google Shape;168;p29"/>
          <p:cNvSpPr txBox="1">
            <a:spLocks noGrp="1"/>
          </p:cNvSpPr>
          <p:nvPr>
            <p:ph type="title" idx="20" hasCustomPrompt="1"/>
          </p:nvPr>
        </p:nvSpPr>
        <p:spPr>
          <a:xfrm>
            <a:off x="6600100" y="5233800"/>
            <a:ext cx="1515200" cy="91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9" name="Google Shape;169;p29"/>
          <p:cNvSpPr txBox="1">
            <a:spLocks noGrp="1"/>
          </p:cNvSpPr>
          <p:nvPr>
            <p:ph type="title" idx="21"/>
          </p:nvPr>
        </p:nvSpPr>
        <p:spPr>
          <a:xfrm>
            <a:off x="7956584" y="4789133"/>
            <a:ext cx="36204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0" name="Google Shape;170;p29"/>
          <p:cNvSpPr txBox="1">
            <a:spLocks noGrp="1"/>
          </p:cNvSpPr>
          <p:nvPr>
            <p:ph type="title" idx="22"/>
          </p:nvPr>
        </p:nvSpPr>
        <p:spPr>
          <a:xfrm>
            <a:off x="7956600" y="5302400"/>
            <a:ext cx="3296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8613692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965300" y="482600"/>
            <a:ext cx="10261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title" idx="2" hasCustomPrompt="1"/>
          </p:nvPr>
        </p:nvSpPr>
        <p:spPr>
          <a:xfrm>
            <a:off x="1041551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4" name="Google Shape;174;p30"/>
          <p:cNvSpPr txBox="1">
            <a:spLocks noGrp="1"/>
          </p:cNvSpPr>
          <p:nvPr>
            <p:ph type="title" idx="3"/>
          </p:nvPr>
        </p:nvSpPr>
        <p:spPr>
          <a:xfrm>
            <a:off x="1041551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5" name="Google Shape;175;p30"/>
          <p:cNvSpPr txBox="1">
            <a:spLocks noGrp="1"/>
          </p:cNvSpPr>
          <p:nvPr>
            <p:ph type="title" idx="4"/>
          </p:nvPr>
        </p:nvSpPr>
        <p:spPr>
          <a:xfrm>
            <a:off x="1041551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6" name="Google Shape;176;p30"/>
          <p:cNvSpPr txBox="1">
            <a:spLocks noGrp="1"/>
          </p:cNvSpPr>
          <p:nvPr>
            <p:ph type="title" idx="5" hasCustomPrompt="1"/>
          </p:nvPr>
        </p:nvSpPr>
        <p:spPr>
          <a:xfrm>
            <a:off x="4461000" y="1590151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77" name="Google Shape;177;p30"/>
          <p:cNvSpPr txBox="1">
            <a:spLocks noGrp="1"/>
          </p:cNvSpPr>
          <p:nvPr>
            <p:ph type="title" idx="6"/>
          </p:nvPr>
        </p:nvSpPr>
        <p:spPr>
          <a:xfrm>
            <a:off x="4461000" y="2260551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8" name="Google Shape;178;p30"/>
          <p:cNvSpPr txBox="1">
            <a:spLocks noGrp="1"/>
          </p:cNvSpPr>
          <p:nvPr>
            <p:ph type="title" idx="7"/>
          </p:nvPr>
        </p:nvSpPr>
        <p:spPr>
          <a:xfrm>
            <a:off x="4461000" y="2773817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79" name="Google Shape;179;p30"/>
          <p:cNvSpPr txBox="1">
            <a:spLocks noGrp="1"/>
          </p:cNvSpPr>
          <p:nvPr>
            <p:ph type="title" idx="8" hasCustomPrompt="1"/>
          </p:nvPr>
        </p:nvSpPr>
        <p:spPr>
          <a:xfrm>
            <a:off x="7880451" y="1590167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0" name="Google Shape;180;p30"/>
          <p:cNvSpPr txBox="1">
            <a:spLocks noGrp="1"/>
          </p:cNvSpPr>
          <p:nvPr>
            <p:ph type="title" idx="9"/>
          </p:nvPr>
        </p:nvSpPr>
        <p:spPr>
          <a:xfrm>
            <a:off x="7880451" y="2260567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1" name="Google Shape;181;p30"/>
          <p:cNvSpPr txBox="1">
            <a:spLocks noGrp="1"/>
          </p:cNvSpPr>
          <p:nvPr>
            <p:ph type="title" idx="13"/>
          </p:nvPr>
        </p:nvSpPr>
        <p:spPr>
          <a:xfrm>
            <a:off x="7880451" y="2773833"/>
            <a:ext cx="32676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2" name="Google Shape;182;p30"/>
          <p:cNvSpPr txBox="1">
            <a:spLocks noGrp="1"/>
          </p:cNvSpPr>
          <p:nvPr>
            <p:ph type="title" idx="14" hasCustomPrompt="1"/>
          </p:nvPr>
        </p:nvSpPr>
        <p:spPr>
          <a:xfrm>
            <a:off x="1041551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3" name="Google Shape;183;p30"/>
          <p:cNvSpPr txBox="1">
            <a:spLocks noGrp="1"/>
          </p:cNvSpPr>
          <p:nvPr>
            <p:ph type="title" idx="15"/>
          </p:nvPr>
        </p:nvSpPr>
        <p:spPr>
          <a:xfrm>
            <a:off x="1041551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30"/>
          <p:cNvSpPr txBox="1">
            <a:spLocks noGrp="1"/>
          </p:cNvSpPr>
          <p:nvPr>
            <p:ph type="title" idx="16"/>
          </p:nvPr>
        </p:nvSpPr>
        <p:spPr>
          <a:xfrm>
            <a:off x="1041551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5" name="Google Shape;185;p30"/>
          <p:cNvSpPr txBox="1">
            <a:spLocks noGrp="1"/>
          </p:cNvSpPr>
          <p:nvPr>
            <p:ph type="title" idx="17" hasCustomPrompt="1"/>
          </p:nvPr>
        </p:nvSpPr>
        <p:spPr>
          <a:xfrm>
            <a:off x="4461000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6" name="Google Shape;186;p30"/>
          <p:cNvSpPr txBox="1">
            <a:spLocks noGrp="1"/>
          </p:cNvSpPr>
          <p:nvPr>
            <p:ph type="title" idx="18"/>
          </p:nvPr>
        </p:nvSpPr>
        <p:spPr>
          <a:xfrm>
            <a:off x="4461000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87" name="Google Shape;187;p30"/>
          <p:cNvSpPr txBox="1">
            <a:spLocks noGrp="1"/>
          </p:cNvSpPr>
          <p:nvPr>
            <p:ph type="title" idx="19"/>
          </p:nvPr>
        </p:nvSpPr>
        <p:spPr>
          <a:xfrm>
            <a:off x="4461000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88" name="Google Shape;188;p30"/>
          <p:cNvSpPr txBox="1">
            <a:spLocks noGrp="1"/>
          </p:cNvSpPr>
          <p:nvPr>
            <p:ph type="title" idx="20" hasCustomPrompt="1"/>
          </p:nvPr>
        </p:nvSpPr>
        <p:spPr>
          <a:xfrm>
            <a:off x="7880433" y="3785600"/>
            <a:ext cx="1146000" cy="67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6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89" name="Google Shape;189;p30"/>
          <p:cNvSpPr txBox="1">
            <a:spLocks noGrp="1"/>
          </p:cNvSpPr>
          <p:nvPr>
            <p:ph type="title" idx="21"/>
          </p:nvPr>
        </p:nvSpPr>
        <p:spPr>
          <a:xfrm>
            <a:off x="7880432" y="4456000"/>
            <a:ext cx="32700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30"/>
          <p:cNvSpPr txBox="1">
            <a:spLocks noGrp="1"/>
          </p:cNvSpPr>
          <p:nvPr>
            <p:ph type="title" idx="22"/>
          </p:nvPr>
        </p:nvSpPr>
        <p:spPr>
          <a:xfrm>
            <a:off x="7880433" y="4969267"/>
            <a:ext cx="32700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1" name="Google Shape;191;p30"/>
          <p:cNvSpPr/>
          <p:nvPr/>
        </p:nvSpPr>
        <p:spPr>
          <a:xfrm rot="10800000">
            <a:off x="7880433" y="0"/>
            <a:ext cx="2740400" cy="514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30"/>
          <p:cNvSpPr/>
          <p:nvPr/>
        </p:nvSpPr>
        <p:spPr>
          <a:xfrm rot="5400000">
            <a:off x="-1142233" y="5255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54044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/>
          <p:nvPr/>
        </p:nvSpPr>
        <p:spPr>
          <a:xfrm>
            <a:off x="-67" y="1828800"/>
            <a:ext cx="12192000" cy="34288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3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31"/>
          <p:cNvSpPr txBox="1">
            <a:spLocks noGrp="1"/>
          </p:cNvSpPr>
          <p:nvPr>
            <p:ph type="body" idx="1"/>
          </p:nvPr>
        </p:nvSpPr>
        <p:spPr>
          <a:xfrm>
            <a:off x="965200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231" lvl="1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845" lvl="2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461" lvl="3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8076" lvl="4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692" lvl="5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307" lvl="6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922" lvl="7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538" lvl="8" indent="-40641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7" name="Google Shape;197;p31"/>
          <p:cNvSpPr txBox="1">
            <a:spLocks noGrp="1"/>
          </p:cNvSpPr>
          <p:nvPr>
            <p:ph type="body" idx="2"/>
          </p:nvPr>
        </p:nvSpPr>
        <p:spPr>
          <a:xfrm>
            <a:off x="4572995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231" lvl="1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845" lvl="2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461" lvl="3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8076" lvl="4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692" lvl="5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307" lvl="6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922" lvl="7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538" lvl="8" indent="-40641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199" name="Google Shape;199;p31"/>
          <p:cNvSpPr txBox="1">
            <a:spLocks noGrp="1"/>
          </p:cNvSpPr>
          <p:nvPr>
            <p:ph type="title" idx="3"/>
          </p:nvPr>
        </p:nvSpPr>
        <p:spPr>
          <a:xfrm>
            <a:off x="1337876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1"/>
          <p:cNvSpPr txBox="1">
            <a:spLocks noGrp="1"/>
          </p:cNvSpPr>
          <p:nvPr>
            <p:ph type="title" idx="4"/>
          </p:nvPr>
        </p:nvSpPr>
        <p:spPr>
          <a:xfrm>
            <a:off x="4945653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1" name="Google Shape;201;p31"/>
          <p:cNvSpPr txBox="1">
            <a:spLocks noGrp="1"/>
          </p:cNvSpPr>
          <p:nvPr>
            <p:ph type="body" idx="5"/>
          </p:nvPr>
        </p:nvSpPr>
        <p:spPr>
          <a:xfrm>
            <a:off x="8180811" y="3260533"/>
            <a:ext cx="3046000" cy="20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 sz="1867">
                <a:solidFill>
                  <a:srgbClr val="FFFFFF"/>
                </a:solidFill>
              </a:defRPr>
            </a:lvl1pPr>
            <a:lvl2pPr marL="1219231" lvl="1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2pPr>
            <a:lvl3pPr marL="1828845" lvl="2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3pPr>
            <a:lvl4pPr marL="2438461" lvl="3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4pPr>
            <a:lvl5pPr marL="3048076" lvl="4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5pPr>
            <a:lvl6pPr marL="3657692" lvl="5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6pPr>
            <a:lvl7pPr marL="4267307" lvl="6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●"/>
              <a:defRPr sz="1600">
                <a:solidFill>
                  <a:srgbClr val="FFFFFF"/>
                </a:solidFill>
              </a:defRPr>
            </a:lvl7pPr>
            <a:lvl8pPr marL="4876922" lvl="7" indent="-406410" rtl="0">
              <a:spcBef>
                <a:spcPts val="2133"/>
              </a:spcBef>
              <a:spcAft>
                <a:spcPts val="0"/>
              </a:spcAft>
              <a:buClr>
                <a:srgbClr val="FFFFFF"/>
              </a:buClr>
              <a:buSzPts val="1200"/>
              <a:buChar char="○"/>
              <a:defRPr sz="1600">
                <a:solidFill>
                  <a:srgbClr val="FFFFFF"/>
                </a:solidFill>
              </a:defRPr>
            </a:lvl8pPr>
            <a:lvl9pPr marL="5486538" lvl="8" indent="-406410" rtl="0">
              <a:spcBef>
                <a:spcPts val="2133"/>
              </a:spcBef>
              <a:spcAft>
                <a:spcPts val="2133"/>
              </a:spcAft>
              <a:buClr>
                <a:srgbClr val="FFFFFF"/>
              </a:buClr>
              <a:buSzPts val="1200"/>
              <a:buChar char="■"/>
              <a:defRPr sz="16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31"/>
          <p:cNvSpPr txBox="1">
            <a:spLocks noGrp="1"/>
          </p:cNvSpPr>
          <p:nvPr>
            <p:ph type="title" idx="6"/>
          </p:nvPr>
        </p:nvSpPr>
        <p:spPr>
          <a:xfrm>
            <a:off x="8553469" y="2561900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21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3" name="Google Shape;203;p31"/>
          <p:cNvSpPr/>
          <p:nvPr/>
        </p:nvSpPr>
        <p:spPr>
          <a:xfrm rot="10800000">
            <a:off x="-17867" y="4790267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31"/>
          <p:cNvSpPr/>
          <p:nvPr/>
        </p:nvSpPr>
        <p:spPr>
          <a:xfrm rot="5400000">
            <a:off x="11279384" y="1167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80920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3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2"/>
          <p:cNvSpPr txBox="1">
            <a:spLocks noGrp="1"/>
          </p:cNvSpPr>
          <p:nvPr>
            <p:ph type="title" idx="2"/>
          </p:nvPr>
        </p:nvSpPr>
        <p:spPr>
          <a:xfrm>
            <a:off x="2685015" y="16906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8" name="Google Shape;208;p32"/>
          <p:cNvSpPr txBox="1">
            <a:spLocks noGrp="1"/>
          </p:cNvSpPr>
          <p:nvPr>
            <p:ph type="title" idx="3"/>
          </p:nvPr>
        </p:nvSpPr>
        <p:spPr>
          <a:xfrm>
            <a:off x="965000" y="22039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9" name="Google Shape;209;p32"/>
          <p:cNvSpPr txBox="1">
            <a:spLocks noGrp="1"/>
          </p:cNvSpPr>
          <p:nvPr>
            <p:ph type="title" idx="4"/>
          </p:nvPr>
        </p:nvSpPr>
        <p:spPr>
          <a:xfrm>
            <a:off x="2685015" y="48506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0" name="Google Shape;210;p32"/>
          <p:cNvSpPr txBox="1">
            <a:spLocks noGrp="1"/>
          </p:cNvSpPr>
          <p:nvPr>
            <p:ph type="title" idx="5"/>
          </p:nvPr>
        </p:nvSpPr>
        <p:spPr>
          <a:xfrm>
            <a:off x="965000" y="5363867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1" name="Google Shape;211;p32"/>
          <p:cNvSpPr txBox="1">
            <a:spLocks noGrp="1"/>
          </p:cNvSpPr>
          <p:nvPr>
            <p:ph type="title" idx="6"/>
          </p:nvPr>
        </p:nvSpPr>
        <p:spPr>
          <a:xfrm>
            <a:off x="6276196" y="32706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32"/>
          <p:cNvSpPr txBox="1">
            <a:spLocks noGrp="1"/>
          </p:cNvSpPr>
          <p:nvPr>
            <p:ph type="title" idx="7"/>
          </p:nvPr>
        </p:nvSpPr>
        <p:spPr>
          <a:xfrm>
            <a:off x="6276200" y="3783900"/>
            <a:ext cx="4950800" cy="7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3" name="Google Shape;213;p32"/>
          <p:cNvSpPr/>
          <p:nvPr/>
        </p:nvSpPr>
        <p:spPr>
          <a:xfrm rot="10800000"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89761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3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6" name="Google Shape;216;p33"/>
          <p:cNvSpPr txBox="1">
            <a:spLocks noGrp="1"/>
          </p:cNvSpPr>
          <p:nvPr>
            <p:ph type="title" idx="2"/>
          </p:nvPr>
        </p:nvSpPr>
        <p:spPr>
          <a:xfrm>
            <a:off x="1066900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7" name="Google Shape;217;p33"/>
          <p:cNvSpPr txBox="1">
            <a:spLocks noGrp="1"/>
          </p:cNvSpPr>
          <p:nvPr>
            <p:ph type="title" idx="3"/>
          </p:nvPr>
        </p:nvSpPr>
        <p:spPr>
          <a:xfrm>
            <a:off x="1066900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8" name="Google Shape;218;p33"/>
          <p:cNvSpPr txBox="1">
            <a:spLocks noGrp="1"/>
          </p:cNvSpPr>
          <p:nvPr>
            <p:ph type="title" idx="4"/>
          </p:nvPr>
        </p:nvSpPr>
        <p:spPr>
          <a:xfrm>
            <a:off x="4493297" y="30875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33"/>
          <p:cNvSpPr txBox="1">
            <a:spLocks noGrp="1"/>
          </p:cNvSpPr>
          <p:nvPr>
            <p:ph type="title" idx="5"/>
          </p:nvPr>
        </p:nvSpPr>
        <p:spPr>
          <a:xfrm>
            <a:off x="4493297" y="36008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0" name="Google Shape;220;p33"/>
          <p:cNvSpPr txBox="1">
            <a:spLocks noGrp="1"/>
          </p:cNvSpPr>
          <p:nvPr>
            <p:ph type="title" idx="6"/>
          </p:nvPr>
        </p:nvSpPr>
        <p:spPr>
          <a:xfrm>
            <a:off x="7919696" y="4455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1" name="Google Shape;221;p33"/>
          <p:cNvSpPr txBox="1">
            <a:spLocks noGrp="1"/>
          </p:cNvSpPr>
          <p:nvPr>
            <p:ph type="title" idx="7"/>
          </p:nvPr>
        </p:nvSpPr>
        <p:spPr>
          <a:xfrm>
            <a:off x="7919696" y="49690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2" name="Google Shape;222;p33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33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52570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6" name="Google Shape;226;p34"/>
          <p:cNvSpPr txBox="1">
            <a:spLocks noGrp="1"/>
          </p:cNvSpPr>
          <p:nvPr>
            <p:ph type="body" idx="1"/>
          </p:nvPr>
        </p:nvSpPr>
        <p:spPr>
          <a:xfrm>
            <a:off x="9653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7" name="Google Shape;227;p34"/>
          <p:cNvSpPr txBox="1">
            <a:spLocks noGrp="1"/>
          </p:cNvSpPr>
          <p:nvPr>
            <p:ph type="title" idx="2"/>
          </p:nvPr>
        </p:nvSpPr>
        <p:spPr>
          <a:xfrm>
            <a:off x="9416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p34"/>
          <p:cNvSpPr txBox="1">
            <a:spLocks noGrp="1"/>
          </p:cNvSpPr>
          <p:nvPr>
            <p:ph type="body" idx="3"/>
          </p:nvPr>
        </p:nvSpPr>
        <p:spPr>
          <a:xfrm>
            <a:off x="8925600" y="3883751"/>
            <a:ext cx="22776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29" name="Google Shape;229;p34"/>
          <p:cNvSpPr txBox="1">
            <a:spLocks noGrp="1"/>
          </p:cNvSpPr>
          <p:nvPr>
            <p:ph type="title" idx="4"/>
          </p:nvPr>
        </p:nvSpPr>
        <p:spPr>
          <a:xfrm>
            <a:off x="8925587" y="3185117"/>
            <a:ext cx="230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967455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35"/>
          <p:cNvSpPr txBox="1">
            <a:spLocks noGrp="1"/>
          </p:cNvSpPr>
          <p:nvPr>
            <p:ph type="title" idx="2"/>
          </p:nvPr>
        </p:nvSpPr>
        <p:spPr>
          <a:xfrm>
            <a:off x="3925667" y="1832951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35"/>
          <p:cNvSpPr txBox="1">
            <a:spLocks noGrp="1"/>
          </p:cNvSpPr>
          <p:nvPr>
            <p:ph type="title" idx="3"/>
          </p:nvPr>
        </p:nvSpPr>
        <p:spPr>
          <a:xfrm>
            <a:off x="3925667" y="2346217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4" name="Google Shape;234;p35"/>
          <p:cNvSpPr txBox="1">
            <a:spLocks noGrp="1"/>
          </p:cNvSpPr>
          <p:nvPr>
            <p:ph type="title" idx="4"/>
          </p:nvPr>
        </p:nvSpPr>
        <p:spPr>
          <a:xfrm>
            <a:off x="5035581" y="3487784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title" idx="5"/>
          </p:nvPr>
        </p:nvSpPr>
        <p:spPr>
          <a:xfrm>
            <a:off x="5035581" y="4001051"/>
            <a:ext cx="32308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05394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36"/>
          <p:cNvSpPr txBox="1">
            <a:spLocks noGrp="1"/>
          </p:cNvSpPr>
          <p:nvPr>
            <p:ph type="title" idx="2"/>
          </p:nvPr>
        </p:nvSpPr>
        <p:spPr>
          <a:xfrm>
            <a:off x="7106351" y="25988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39" name="Google Shape;239;p36"/>
          <p:cNvSpPr txBox="1">
            <a:spLocks noGrp="1"/>
          </p:cNvSpPr>
          <p:nvPr>
            <p:ph type="title" idx="3"/>
          </p:nvPr>
        </p:nvSpPr>
        <p:spPr>
          <a:xfrm>
            <a:off x="7106367" y="3135200"/>
            <a:ext cx="38664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0" name="Google Shape;240;p36"/>
          <p:cNvSpPr txBox="1">
            <a:spLocks noGrp="1"/>
          </p:cNvSpPr>
          <p:nvPr>
            <p:ph type="title" idx="4"/>
          </p:nvPr>
        </p:nvSpPr>
        <p:spPr>
          <a:xfrm>
            <a:off x="7106351" y="44177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title" idx="5"/>
          </p:nvPr>
        </p:nvSpPr>
        <p:spPr>
          <a:xfrm>
            <a:off x="7106367" y="4954133"/>
            <a:ext cx="3866400" cy="1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6552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3">
  <p:cSld name="Title and two columns 3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44" name="Google Shape;244;p37"/>
          <p:cNvSpPr txBox="1">
            <a:spLocks noGrp="1"/>
          </p:cNvSpPr>
          <p:nvPr>
            <p:ph type="title" idx="2"/>
          </p:nvPr>
        </p:nvSpPr>
        <p:spPr>
          <a:xfrm>
            <a:off x="6196676" y="1377700"/>
            <a:ext cx="50040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6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5" name="Google Shape;245;p37"/>
          <p:cNvSpPr txBox="1">
            <a:spLocks noGrp="1"/>
          </p:cNvSpPr>
          <p:nvPr>
            <p:ph type="title" idx="3"/>
          </p:nvPr>
        </p:nvSpPr>
        <p:spPr>
          <a:xfrm>
            <a:off x="974929" y="1377700"/>
            <a:ext cx="5002800" cy="471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6" name="Google Shape;246;p37"/>
          <p:cNvSpPr/>
          <p:nvPr/>
        </p:nvSpPr>
        <p:spPr>
          <a:xfrm rot="10800000">
            <a:off x="8680000" y="-10000"/>
            <a:ext cx="3512000" cy="72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37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733317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8"/>
          <p:cNvSpPr txBox="1">
            <a:spLocks noGrp="1"/>
          </p:cNvSpPr>
          <p:nvPr>
            <p:ph type="body" idx="1"/>
          </p:nvPr>
        </p:nvSpPr>
        <p:spPr>
          <a:xfrm>
            <a:off x="995500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965300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1" name="Google Shape;251;p38"/>
          <p:cNvSpPr txBox="1">
            <a:spLocks noGrp="1"/>
          </p:cNvSpPr>
          <p:nvPr>
            <p:ph type="title" idx="2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2" name="Google Shape;252;p38"/>
          <p:cNvSpPr txBox="1">
            <a:spLocks noGrp="1"/>
          </p:cNvSpPr>
          <p:nvPr>
            <p:ph type="body" idx="3"/>
          </p:nvPr>
        </p:nvSpPr>
        <p:spPr>
          <a:xfrm>
            <a:off x="4692624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title" idx="4"/>
          </p:nvPr>
        </p:nvSpPr>
        <p:spPr>
          <a:xfrm>
            <a:off x="4662424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5"/>
          </p:nvPr>
        </p:nvSpPr>
        <p:spPr>
          <a:xfrm>
            <a:off x="8313611" y="2557800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title" idx="6"/>
          </p:nvPr>
        </p:nvSpPr>
        <p:spPr>
          <a:xfrm>
            <a:off x="8283411" y="1859167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body" idx="7"/>
          </p:nvPr>
        </p:nvSpPr>
        <p:spPr>
          <a:xfrm>
            <a:off x="995500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title" idx="8"/>
          </p:nvPr>
        </p:nvSpPr>
        <p:spPr>
          <a:xfrm>
            <a:off x="965300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58" name="Google Shape;258;p38"/>
          <p:cNvSpPr txBox="1">
            <a:spLocks noGrp="1"/>
          </p:cNvSpPr>
          <p:nvPr>
            <p:ph type="body" idx="9"/>
          </p:nvPr>
        </p:nvSpPr>
        <p:spPr>
          <a:xfrm>
            <a:off x="4692624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59" name="Google Shape;259;p38"/>
          <p:cNvSpPr txBox="1">
            <a:spLocks noGrp="1"/>
          </p:cNvSpPr>
          <p:nvPr>
            <p:ph type="title" idx="13"/>
          </p:nvPr>
        </p:nvSpPr>
        <p:spPr>
          <a:xfrm>
            <a:off x="4662424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p38"/>
          <p:cNvSpPr txBox="1">
            <a:spLocks noGrp="1"/>
          </p:cNvSpPr>
          <p:nvPr>
            <p:ph type="body" idx="14"/>
          </p:nvPr>
        </p:nvSpPr>
        <p:spPr>
          <a:xfrm>
            <a:off x="8313611" y="4821633"/>
            <a:ext cx="2913200" cy="15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231" lvl="1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45" lvl="2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61" lvl="3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76" lvl="4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92" lvl="5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307" lvl="6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922" lvl="7" indent="-406410" algn="ctr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538" lvl="8" indent="-406410" algn="ctr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61" name="Google Shape;261;p38"/>
          <p:cNvSpPr txBox="1">
            <a:spLocks noGrp="1"/>
          </p:cNvSpPr>
          <p:nvPr>
            <p:ph type="title" idx="15"/>
          </p:nvPr>
        </p:nvSpPr>
        <p:spPr>
          <a:xfrm>
            <a:off x="8283411" y="4123000"/>
            <a:ext cx="2942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2133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2" name="Google Shape;262;p38"/>
          <p:cNvSpPr/>
          <p:nvPr/>
        </p:nvSpPr>
        <p:spPr>
          <a:xfrm rot="5400000">
            <a:off x="-1133016" y="52560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3" name="Google Shape;263;p38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&lt;</a:t>
            </a:r>
            <a:endParaRPr sz="24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306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F78B7-CF1B-9E01-640B-726D71B9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872D34-434F-7DFC-D341-7123EF107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97C68-836C-40C8-8BFD-3428FA706DE6}" type="datetime1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57340C-BAF7-1466-C166-59B1BD101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487DBE-CDBF-1757-610F-0EB068F07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2058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9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title" idx="2"/>
          </p:nvPr>
        </p:nvSpPr>
        <p:spPr>
          <a:xfrm>
            <a:off x="1066900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7" name="Google Shape;267;p39"/>
          <p:cNvSpPr txBox="1">
            <a:spLocks noGrp="1"/>
          </p:cNvSpPr>
          <p:nvPr>
            <p:ph type="title" idx="3"/>
          </p:nvPr>
        </p:nvSpPr>
        <p:spPr>
          <a:xfrm>
            <a:off x="1066900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8" name="Google Shape;268;p39"/>
          <p:cNvSpPr txBox="1">
            <a:spLocks noGrp="1"/>
          </p:cNvSpPr>
          <p:nvPr>
            <p:ph type="title" idx="4"/>
          </p:nvPr>
        </p:nvSpPr>
        <p:spPr>
          <a:xfrm>
            <a:off x="10669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39"/>
          <p:cNvSpPr txBox="1">
            <a:spLocks noGrp="1"/>
          </p:cNvSpPr>
          <p:nvPr>
            <p:ph type="title" idx="5"/>
          </p:nvPr>
        </p:nvSpPr>
        <p:spPr>
          <a:xfrm>
            <a:off x="10669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0" name="Google Shape;270;p39"/>
          <p:cNvSpPr txBox="1">
            <a:spLocks noGrp="1"/>
          </p:cNvSpPr>
          <p:nvPr>
            <p:ph type="title" idx="6"/>
          </p:nvPr>
        </p:nvSpPr>
        <p:spPr>
          <a:xfrm>
            <a:off x="7894296" y="1560200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39"/>
          <p:cNvSpPr txBox="1">
            <a:spLocks noGrp="1"/>
          </p:cNvSpPr>
          <p:nvPr>
            <p:ph type="title" idx="7"/>
          </p:nvPr>
        </p:nvSpPr>
        <p:spPr>
          <a:xfrm>
            <a:off x="7894296" y="2073467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2" name="Google Shape;272;p39"/>
          <p:cNvSpPr/>
          <p:nvPr/>
        </p:nvSpPr>
        <p:spPr>
          <a:xfrm rot="10800000">
            <a:off x="8680000" y="0"/>
            <a:ext cx="3512000" cy="712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39"/>
          <p:cNvSpPr/>
          <p:nvPr/>
        </p:nvSpPr>
        <p:spPr>
          <a:xfrm rot="10800000">
            <a:off x="0" y="6145600"/>
            <a:ext cx="3512000" cy="712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39"/>
          <p:cNvSpPr txBox="1">
            <a:spLocks noGrp="1"/>
          </p:cNvSpPr>
          <p:nvPr>
            <p:ph type="title" idx="8"/>
          </p:nvPr>
        </p:nvSpPr>
        <p:spPr>
          <a:xfrm>
            <a:off x="1066900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p39"/>
          <p:cNvSpPr txBox="1">
            <a:spLocks noGrp="1"/>
          </p:cNvSpPr>
          <p:nvPr>
            <p:ph type="title" idx="9"/>
          </p:nvPr>
        </p:nvSpPr>
        <p:spPr>
          <a:xfrm>
            <a:off x="1066900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6" name="Google Shape;276;p39"/>
          <p:cNvSpPr txBox="1">
            <a:spLocks noGrp="1"/>
          </p:cNvSpPr>
          <p:nvPr>
            <p:ph type="title" idx="13"/>
          </p:nvPr>
        </p:nvSpPr>
        <p:spPr>
          <a:xfrm>
            <a:off x="7894315" y="3043333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7" name="Google Shape;277;p39"/>
          <p:cNvSpPr txBox="1">
            <a:spLocks noGrp="1"/>
          </p:cNvSpPr>
          <p:nvPr>
            <p:ph type="title" idx="14"/>
          </p:nvPr>
        </p:nvSpPr>
        <p:spPr>
          <a:xfrm>
            <a:off x="7894315" y="3556600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8" name="Google Shape;278;p39"/>
          <p:cNvSpPr txBox="1">
            <a:spLocks noGrp="1"/>
          </p:cNvSpPr>
          <p:nvPr>
            <p:ph type="title" idx="15"/>
          </p:nvPr>
        </p:nvSpPr>
        <p:spPr>
          <a:xfrm>
            <a:off x="7894296" y="4526467"/>
            <a:ext cx="3230800" cy="53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79" name="Google Shape;279;p39"/>
          <p:cNvSpPr txBox="1">
            <a:spLocks noGrp="1"/>
          </p:cNvSpPr>
          <p:nvPr>
            <p:ph type="title" idx="16"/>
          </p:nvPr>
        </p:nvSpPr>
        <p:spPr>
          <a:xfrm>
            <a:off x="7894296" y="5039733"/>
            <a:ext cx="3230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0905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40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2" name="Google Shape;282;p40"/>
          <p:cNvSpPr/>
          <p:nvPr/>
        </p:nvSpPr>
        <p:spPr>
          <a:xfrm rot="10800000">
            <a:off x="0" y="5905833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3" name="Google Shape;283;p40"/>
          <p:cNvSpPr/>
          <p:nvPr/>
        </p:nvSpPr>
        <p:spPr>
          <a:xfrm rot="5400000">
            <a:off x="11279384" y="4432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6223513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86" name="Google Shape;286;p41"/>
          <p:cNvSpPr/>
          <p:nvPr/>
        </p:nvSpPr>
        <p:spPr>
          <a:xfrm rot="5400000">
            <a:off x="10337400" y="889400"/>
            <a:ext cx="27404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41"/>
          <p:cNvSpPr/>
          <p:nvPr/>
        </p:nvSpPr>
        <p:spPr>
          <a:xfrm rot="10800000">
            <a:off x="-16" y="63888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6414926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0" name="Google Shape;290;p42"/>
          <p:cNvSpPr/>
          <p:nvPr/>
        </p:nvSpPr>
        <p:spPr>
          <a:xfrm rot="10800000">
            <a:off x="945680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42"/>
          <p:cNvSpPr/>
          <p:nvPr/>
        </p:nvSpPr>
        <p:spPr>
          <a:xfrm rot="5400000">
            <a:off x="11104400" y="190833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527107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43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94" name="Google Shape;294;p43"/>
          <p:cNvSpPr/>
          <p:nvPr/>
        </p:nvSpPr>
        <p:spPr>
          <a:xfrm rot="5400000">
            <a:off x="-921800" y="4974600"/>
            <a:ext cx="2740400" cy="10264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43"/>
          <p:cNvSpPr/>
          <p:nvPr/>
        </p:nvSpPr>
        <p:spPr>
          <a:xfrm rot="10800000">
            <a:off x="10835984" y="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379828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4"/>
          <p:cNvSpPr txBox="1">
            <a:spLocks noGrp="1"/>
          </p:cNvSpPr>
          <p:nvPr>
            <p:ph type="title"/>
          </p:nvPr>
        </p:nvSpPr>
        <p:spPr>
          <a:xfrm>
            <a:off x="965300" y="4150833"/>
            <a:ext cx="6894400" cy="16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48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800"/>
              <a:buNone/>
              <a:defRPr sz="6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98" name="Google Shape;298;p44"/>
          <p:cNvSpPr/>
          <p:nvPr/>
        </p:nvSpPr>
        <p:spPr>
          <a:xfrm rot="5400000">
            <a:off x="11279384" y="5945400"/>
            <a:ext cx="13560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9" name="Google Shape;299;p44"/>
          <p:cNvSpPr/>
          <p:nvPr/>
        </p:nvSpPr>
        <p:spPr>
          <a:xfrm>
            <a:off x="4972800" y="0"/>
            <a:ext cx="7219200" cy="6268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67089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45"/>
          <p:cNvSpPr txBox="1">
            <a:spLocks noGrp="1"/>
          </p:cNvSpPr>
          <p:nvPr>
            <p:ph type="subTitle" idx="1"/>
          </p:nvPr>
        </p:nvSpPr>
        <p:spPr>
          <a:xfrm>
            <a:off x="6741591" y="2969533"/>
            <a:ext cx="4485200" cy="22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45"/>
          <p:cNvSpPr txBox="1">
            <a:spLocks noGrp="1"/>
          </p:cNvSpPr>
          <p:nvPr>
            <p:ph type="title"/>
          </p:nvPr>
        </p:nvSpPr>
        <p:spPr>
          <a:xfrm>
            <a:off x="6726800" y="2205933"/>
            <a:ext cx="4485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45"/>
          <p:cNvSpPr/>
          <p:nvPr/>
        </p:nvSpPr>
        <p:spPr>
          <a:xfrm rot="5400000">
            <a:off x="-443416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45"/>
          <p:cNvSpPr/>
          <p:nvPr/>
        </p:nvSpPr>
        <p:spPr>
          <a:xfrm rot="10800000">
            <a:off x="7939200" y="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098725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4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title" idx="2"/>
          </p:nvPr>
        </p:nvSpPr>
        <p:spPr>
          <a:xfrm>
            <a:off x="965200" y="30207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08" name="Google Shape;308;p46"/>
          <p:cNvSpPr txBox="1">
            <a:spLocks noGrp="1"/>
          </p:cNvSpPr>
          <p:nvPr>
            <p:ph type="title" idx="3"/>
          </p:nvPr>
        </p:nvSpPr>
        <p:spPr>
          <a:xfrm>
            <a:off x="965200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9" name="Google Shape;309;p46"/>
          <p:cNvSpPr txBox="1">
            <a:spLocks noGrp="1"/>
          </p:cNvSpPr>
          <p:nvPr>
            <p:ph type="title" idx="4" hasCustomPrompt="1"/>
          </p:nvPr>
        </p:nvSpPr>
        <p:spPr>
          <a:xfrm>
            <a:off x="965200" y="2445700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4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0" name="Google Shape;310;p46"/>
          <p:cNvSpPr txBox="1">
            <a:spLocks noGrp="1"/>
          </p:cNvSpPr>
          <p:nvPr>
            <p:ph type="title" idx="5"/>
          </p:nvPr>
        </p:nvSpPr>
        <p:spPr>
          <a:xfrm>
            <a:off x="4480515" y="24687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46"/>
          <p:cNvSpPr txBox="1">
            <a:spLocks noGrp="1"/>
          </p:cNvSpPr>
          <p:nvPr>
            <p:ph type="title" idx="6"/>
          </p:nvPr>
        </p:nvSpPr>
        <p:spPr>
          <a:xfrm>
            <a:off x="4480515" y="29820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2" name="Google Shape;312;p46"/>
          <p:cNvSpPr txBox="1">
            <a:spLocks noGrp="1"/>
          </p:cNvSpPr>
          <p:nvPr>
            <p:ph type="title" idx="7" hasCustomPrompt="1"/>
          </p:nvPr>
        </p:nvSpPr>
        <p:spPr>
          <a:xfrm>
            <a:off x="4480515" y="1893767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4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3" name="Google Shape;313;p46"/>
          <p:cNvSpPr txBox="1">
            <a:spLocks noGrp="1"/>
          </p:cNvSpPr>
          <p:nvPr>
            <p:ph type="title" idx="8"/>
          </p:nvPr>
        </p:nvSpPr>
        <p:spPr>
          <a:xfrm>
            <a:off x="7995829" y="2011233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46"/>
          <p:cNvSpPr txBox="1">
            <a:spLocks noGrp="1"/>
          </p:cNvSpPr>
          <p:nvPr>
            <p:ph type="title" idx="9"/>
          </p:nvPr>
        </p:nvSpPr>
        <p:spPr>
          <a:xfrm>
            <a:off x="7995829" y="2524500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15" name="Google Shape;315;p46"/>
          <p:cNvSpPr txBox="1">
            <a:spLocks noGrp="1"/>
          </p:cNvSpPr>
          <p:nvPr>
            <p:ph type="title" idx="13" hasCustomPrompt="1"/>
          </p:nvPr>
        </p:nvSpPr>
        <p:spPr>
          <a:xfrm>
            <a:off x="7995829" y="1436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4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0095525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47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8" name="Google Shape;318;p47"/>
          <p:cNvSpPr txBox="1">
            <a:spLocks noGrp="1"/>
          </p:cNvSpPr>
          <p:nvPr>
            <p:ph type="title" idx="2"/>
          </p:nvPr>
        </p:nvSpPr>
        <p:spPr>
          <a:xfrm>
            <a:off x="1217299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19" name="Google Shape;319;p47"/>
          <p:cNvSpPr txBox="1">
            <a:spLocks noGrp="1"/>
          </p:cNvSpPr>
          <p:nvPr>
            <p:ph type="title" idx="3"/>
          </p:nvPr>
        </p:nvSpPr>
        <p:spPr>
          <a:xfrm>
            <a:off x="729699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0" name="Google Shape;320;p47"/>
          <p:cNvSpPr txBox="1">
            <a:spLocks noGrp="1"/>
          </p:cNvSpPr>
          <p:nvPr>
            <p:ph type="title" idx="4" hasCustomPrompt="1"/>
          </p:nvPr>
        </p:nvSpPr>
        <p:spPr>
          <a:xfrm>
            <a:off x="729699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4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1" name="Google Shape;321;p47"/>
          <p:cNvSpPr txBox="1">
            <a:spLocks noGrp="1"/>
          </p:cNvSpPr>
          <p:nvPr>
            <p:ph type="title" idx="5"/>
          </p:nvPr>
        </p:nvSpPr>
        <p:spPr>
          <a:xfrm>
            <a:off x="4976431" y="33855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2" name="Google Shape;322;p47"/>
          <p:cNvSpPr txBox="1">
            <a:spLocks noGrp="1"/>
          </p:cNvSpPr>
          <p:nvPr>
            <p:ph type="title" idx="6"/>
          </p:nvPr>
        </p:nvSpPr>
        <p:spPr>
          <a:xfrm>
            <a:off x="4488805" y="48881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3" name="Google Shape;323;p47"/>
          <p:cNvSpPr txBox="1">
            <a:spLocks noGrp="1"/>
          </p:cNvSpPr>
          <p:nvPr>
            <p:ph type="title" idx="7" hasCustomPrompt="1"/>
          </p:nvPr>
        </p:nvSpPr>
        <p:spPr>
          <a:xfrm>
            <a:off x="4488831" y="39622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4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4" name="Google Shape;324;p47"/>
          <p:cNvSpPr txBox="1">
            <a:spLocks noGrp="1"/>
          </p:cNvSpPr>
          <p:nvPr>
            <p:ph type="title" idx="8"/>
          </p:nvPr>
        </p:nvSpPr>
        <p:spPr>
          <a:xfrm>
            <a:off x="8735512" y="2031300"/>
            <a:ext cx="22556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25" name="Google Shape;325;p47"/>
          <p:cNvSpPr txBox="1">
            <a:spLocks noGrp="1"/>
          </p:cNvSpPr>
          <p:nvPr>
            <p:ph type="title" idx="9"/>
          </p:nvPr>
        </p:nvSpPr>
        <p:spPr>
          <a:xfrm>
            <a:off x="8247912" y="3533967"/>
            <a:ext cx="323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26" name="Google Shape;326;p47"/>
          <p:cNvSpPr txBox="1">
            <a:spLocks noGrp="1"/>
          </p:cNvSpPr>
          <p:nvPr>
            <p:ph type="title" idx="13" hasCustomPrompt="1"/>
          </p:nvPr>
        </p:nvSpPr>
        <p:spPr>
          <a:xfrm>
            <a:off x="8247912" y="2608033"/>
            <a:ext cx="32308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6134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27" name="Google Shape;327;p47"/>
          <p:cNvSpPr/>
          <p:nvPr/>
        </p:nvSpPr>
        <p:spPr>
          <a:xfrm>
            <a:off x="7939200" y="-18559"/>
            <a:ext cx="42528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47"/>
          <p:cNvSpPr/>
          <p:nvPr/>
        </p:nvSpPr>
        <p:spPr>
          <a:xfrm rot="10800000">
            <a:off x="0" y="6388633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65357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48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1" name="Google Shape;331;p48"/>
          <p:cNvSpPr txBox="1">
            <a:spLocks noGrp="1"/>
          </p:cNvSpPr>
          <p:nvPr>
            <p:ph type="title" idx="2"/>
          </p:nvPr>
        </p:nvSpPr>
        <p:spPr>
          <a:xfrm>
            <a:off x="8141617" y="4611384"/>
            <a:ext cx="2962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2" name="Google Shape;332;p48"/>
          <p:cNvSpPr txBox="1">
            <a:spLocks noGrp="1"/>
          </p:cNvSpPr>
          <p:nvPr>
            <p:ph type="title" idx="3"/>
          </p:nvPr>
        </p:nvSpPr>
        <p:spPr>
          <a:xfrm>
            <a:off x="8141600" y="50223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3" name="Google Shape;333;p48"/>
          <p:cNvSpPr txBox="1">
            <a:spLocks noGrp="1"/>
          </p:cNvSpPr>
          <p:nvPr>
            <p:ph type="title" idx="4" hasCustomPrompt="1"/>
          </p:nvPr>
        </p:nvSpPr>
        <p:spPr>
          <a:xfrm>
            <a:off x="8141600" y="39627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4" name="Google Shape;334;p48"/>
          <p:cNvSpPr txBox="1">
            <a:spLocks noGrp="1"/>
          </p:cNvSpPr>
          <p:nvPr>
            <p:ph type="title" idx="5"/>
          </p:nvPr>
        </p:nvSpPr>
        <p:spPr>
          <a:xfrm>
            <a:off x="3072383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5" name="Google Shape;335;p48"/>
          <p:cNvSpPr txBox="1">
            <a:spLocks noGrp="1"/>
          </p:cNvSpPr>
          <p:nvPr>
            <p:ph type="title" idx="6"/>
          </p:nvPr>
        </p:nvSpPr>
        <p:spPr>
          <a:xfrm>
            <a:off x="3072383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6" name="Google Shape;336;p48"/>
          <p:cNvSpPr txBox="1">
            <a:spLocks noGrp="1"/>
          </p:cNvSpPr>
          <p:nvPr>
            <p:ph type="title" idx="7" hasCustomPrompt="1"/>
          </p:nvPr>
        </p:nvSpPr>
        <p:spPr>
          <a:xfrm>
            <a:off x="3072383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37" name="Google Shape;337;p48"/>
          <p:cNvSpPr txBox="1">
            <a:spLocks noGrp="1"/>
          </p:cNvSpPr>
          <p:nvPr>
            <p:ph type="title" idx="8"/>
          </p:nvPr>
        </p:nvSpPr>
        <p:spPr>
          <a:xfrm>
            <a:off x="3072383" y="4609751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title" idx="9"/>
          </p:nvPr>
        </p:nvSpPr>
        <p:spPr>
          <a:xfrm>
            <a:off x="3072383" y="5024151"/>
            <a:ext cx="2962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title" idx="13" hasCustomPrompt="1"/>
          </p:nvPr>
        </p:nvSpPr>
        <p:spPr>
          <a:xfrm>
            <a:off x="3072383" y="3960984"/>
            <a:ext cx="2182400" cy="6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0" name="Google Shape;340;p48"/>
          <p:cNvSpPr/>
          <p:nvPr/>
        </p:nvSpPr>
        <p:spPr>
          <a:xfrm>
            <a:off x="0" y="6418275"/>
            <a:ext cx="2735200" cy="469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1" name="Google Shape;341;p48"/>
          <p:cNvSpPr txBox="1">
            <a:spLocks noGrp="1"/>
          </p:cNvSpPr>
          <p:nvPr>
            <p:ph type="title" idx="14"/>
          </p:nvPr>
        </p:nvSpPr>
        <p:spPr>
          <a:xfrm>
            <a:off x="8142616" y="2332467"/>
            <a:ext cx="2960800" cy="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24A00"/>
              </a:buClr>
              <a:buSzPts val="1800"/>
              <a:buNone/>
              <a:defRPr sz="2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None/>
              <a:defRPr sz="24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2" name="Google Shape;342;p48"/>
          <p:cNvSpPr txBox="1">
            <a:spLocks noGrp="1"/>
          </p:cNvSpPr>
          <p:nvPr>
            <p:ph type="title" idx="15"/>
          </p:nvPr>
        </p:nvSpPr>
        <p:spPr>
          <a:xfrm>
            <a:off x="8142616" y="2746884"/>
            <a:ext cx="2960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43" name="Google Shape;343;p48"/>
          <p:cNvSpPr txBox="1">
            <a:spLocks noGrp="1"/>
          </p:cNvSpPr>
          <p:nvPr>
            <p:ph type="title" idx="16" hasCustomPrompt="1"/>
          </p:nvPr>
        </p:nvSpPr>
        <p:spPr>
          <a:xfrm>
            <a:off x="8142616" y="1681233"/>
            <a:ext cx="2179200" cy="6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000"/>
              <a:buNone/>
              <a:defRPr sz="4268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44" name="Google Shape;344;p48"/>
          <p:cNvSpPr/>
          <p:nvPr/>
        </p:nvSpPr>
        <p:spPr>
          <a:xfrm>
            <a:off x="9456800" y="8"/>
            <a:ext cx="2735200" cy="469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334367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A744FF-7D9E-D478-2A9D-035F42E1C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0D7B61-7DBA-4A6D-B84F-D740986C436E}" type="datetime1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434830-A3E4-FC01-85D9-6C88C762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D5AB9-4522-73C3-413E-411E1B9E4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2810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3">
  <p:cSld name="Numbers and text 3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9"/>
          <p:cNvSpPr txBox="1">
            <a:spLocks noGrp="1"/>
          </p:cNvSpPr>
          <p:nvPr>
            <p:ph type="title" hasCustomPrompt="1"/>
          </p:nvPr>
        </p:nvSpPr>
        <p:spPr>
          <a:xfrm>
            <a:off x="1155800" y="868917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7" name="Google Shape;347;p49"/>
          <p:cNvSpPr txBox="1">
            <a:spLocks noGrp="1"/>
          </p:cNvSpPr>
          <p:nvPr>
            <p:ph type="subTitle" idx="1"/>
          </p:nvPr>
        </p:nvSpPr>
        <p:spPr>
          <a:xfrm>
            <a:off x="1155800" y="1974769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49"/>
          <p:cNvSpPr txBox="1">
            <a:spLocks noGrp="1"/>
          </p:cNvSpPr>
          <p:nvPr>
            <p:ph type="title" idx="2" hasCustomPrompt="1"/>
          </p:nvPr>
        </p:nvSpPr>
        <p:spPr>
          <a:xfrm>
            <a:off x="1155800" y="2639724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49" name="Google Shape;349;p49"/>
          <p:cNvSpPr txBox="1">
            <a:spLocks noGrp="1"/>
          </p:cNvSpPr>
          <p:nvPr>
            <p:ph type="subTitle" idx="3"/>
          </p:nvPr>
        </p:nvSpPr>
        <p:spPr>
          <a:xfrm>
            <a:off x="1155800" y="3744127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49"/>
          <p:cNvSpPr txBox="1">
            <a:spLocks noGrp="1"/>
          </p:cNvSpPr>
          <p:nvPr>
            <p:ph type="title" idx="4" hasCustomPrompt="1"/>
          </p:nvPr>
        </p:nvSpPr>
        <p:spPr>
          <a:xfrm>
            <a:off x="1155800" y="4409080"/>
            <a:ext cx="564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None/>
              <a:defRPr sz="7734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6200"/>
              <a:buFont typeface="Playfair Display"/>
              <a:buNone/>
              <a:defRPr sz="8266" b="1">
                <a:solidFill>
                  <a:schemeClr val="accent5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r>
              <a:t>xx%</a:t>
            </a:r>
          </a:p>
        </p:txBody>
      </p:sp>
      <p:sp>
        <p:nvSpPr>
          <p:cNvPr id="351" name="Google Shape;351;p49"/>
          <p:cNvSpPr txBox="1">
            <a:spLocks noGrp="1"/>
          </p:cNvSpPr>
          <p:nvPr>
            <p:ph type="subTitle" idx="5"/>
          </p:nvPr>
        </p:nvSpPr>
        <p:spPr>
          <a:xfrm>
            <a:off x="1155800" y="5513483"/>
            <a:ext cx="5648400" cy="47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 sz="1867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32456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 and four columns 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0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0"/>
          <p:cNvSpPr txBox="1">
            <a:spLocks noGrp="1"/>
          </p:cNvSpPr>
          <p:nvPr>
            <p:ph type="title" idx="2"/>
          </p:nvPr>
        </p:nvSpPr>
        <p:spPr>
          <a:xfrm>
            <a:off x="2626084" y="2034581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5" name="Google Shape;355;p50"/>
          <p:cNvSpPr txBox="1">
            <a:spLocks noGrp="1"/>
          </p:cNvSpPr>
          <p:nvPr>
            <p:ph type="title" idx="3"/>
          </p:nvPr>
        </p:nvSpPr>
        <p:spPr>
          <a:xfrm>
            <a:off x="2626083" y="24730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6" name="Google Shape;356;p50"/>
          <p:cNvSpPr txBox="1">
            <a:spLocks noGrp="1"/>
          </p:cNvSpPr>
          <p:nvPr>
            <p:ph type="title" idx="4"/>
          </p:nvPr>
        </p:nvSpPr>
        <p:spPr>
          <a:xfrm>
            <a:off x="262608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7" name="Google Shape;357;p50"/>
          <p:cNvSpPr txBox="1">
            <a:spLocks noGrp="1"/>
          </p:cNvSpPr>
          <p:nvPr>
            <p:ph type="title" idx="5"/>
          </p:nvPr>
        </p:nvSpPr>
        <p:spPr>
          <a:xfrm>
            <a:off x="2626084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58" name="Google Shape;358;p50"/>
          <p:cNvSpPr txBox="1">
            <a:spLocks noGrp="1"/>
          </p:cNvSpPr>
          <p:nvPr>
            <p:ph type="title" idx="6"/>
          </p:nvPr>
        </p:nvSpPr>
        <p:spPr>
          <a:xfrm>
            <a:off x="7729217" y="2034568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59" name="Google Shape;359;p50"/>
          <p:cNvSpPr txBox="1">
            <a:spLocks noGrp="1"/>
          </p:cNvSpPr>
          <p:nvPr>
            <p:ph type="title" idx="7"/>
          </p:nvPr>
        </p:nvSpPr>
        <p:spPr>
          <a:xfrm>
            <a:off x="7729219" y="2472984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0" name="Google Shape;360;p50"/>
          <p:cNvSpPr txBox="1">
            <a:spLocks noGrp="1"/>
          </p:cNvSpPr>
          <p:nvPr>
            <p:ph type="title" idx="8"/>
          </p:nvPr>
        </p:nvSpPr>
        <p:spPr>
          <a:xfrm>
            <a:off x="7805415" y="4400649"/>
            <a:ext cx="2946800" cy="6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50"/>
          <p:cNvSpPr txBox="1">
            <a:spLocks noGrp="1"/>
          </p:cNvSpPr>
          <p:nvPr>
            <p:ph type="title" idx="9"/>
          </p:nvPr>
        </p:nvSpPr>
        <p:spPr>
          <a:xfrm>
            <a:off x="7805416" y="4828100"/>
            <a:ext cx="29468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2" name="Google Shape;362;p50"/>
          <p:cNvSpPr/>
          <p:nvPr/>
        </p:nvSpPr>
        <p:spPr>
          <a:xfrm rot="10800000">
            <a:off x="0" y="638880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3" name="Google Shape;363;p50"/>
          <p:cNvSpPr/>
          <p:nvPr/>
        </p:nvSpPr>
        <p:spPr>
          <a:xfrm rot="5400000">
            <a:off x="9581200" y="1645608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166152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1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66" name="Google Shape;366;p51"/>
          <p:cNvSpPr txBox="1">
            <a:spLocks noGrp="1"/>
          </p:cNvSpPr>
          <p:nvPr>
            <p:ph type="title" idx="2"/>
          </p:nvPr>
        </p:nvSpPr>
        <p:spPr>
          <a:xfrm>
            <a:off x="965317" y="2002395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7" name="Google Shape;367;p51"/>
          <p:cNvSpPr txBox="1">
            <a:spLocks noGrp="1"/>
          </p:cNvSpPr>
          <p:nvPr>
            <p:ph type="title" idx="3"/>
          </p:nvPr>
        </p:nvSpPr>
        <p:spPr>
          <a:xfrm>
            <a:off x="965267" y="2514381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68" name="Google Shape;368;p51"/>
          <p:cNvSpPr txBox="1">
            <a:spLocks noGrp="1"/>
          </p:cNvSpPr>
          <p:nvPr>
            <p:ph type="title" idx="4"/>
          </p:nvPr>
        </p:nvSpPr>
        <p:spPr>
          <a:xfrm>
            <a:off x="965319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69" name="Google Shape;369;p51"/>
          <p:cNvSpPr txBox="1">
            <a:spLocks noGrp="1"/>
          </p:cNvSpPr>
          <p:nvPr>
            <p:ph type="title" idx="5"/>
          </p:nvPr>
        </p:nvSpPr>
        <p:spPr>
          <a:xfrm>
            <a:off x="965317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0" name="Google Shape;370;p51"/>
          <p:cNvSpPr txBox="1">
            <a:spLocks noGrp="1"/>
          </p:cNvSpPr>
          <p:nvPr>
            <p:ph type="title" idx="6"/>
          </p:nvPr>
        </p:nvSpPr>
        <p:spPr>
          <a:xfrm>
            <a:off x="8279984" y="2002384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1" name="Google Shape;371;p51"/>
          <p:cNvSpPr txBox="1">
            <a:spLocks noGrp="1"/>
          </p:cNvSpPr>
          <p:nvPr>
            <p:ph type="title" idx="7"/>
          </p:nvPr>
        </p:nvSpPr>
        <p:spPr>
          <a:xfrm>
            <a:off x="8279933" y="2514367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2" name="Google Shape;372;p51"/>
          <p:cNvSpPr txBox="1">
            <a:spLocks noGrp="1"/>
          </p:cNvSpPr>
          <p:nvPr>
            <p:ph type="title" idx="8"/>
          </p:nvPr>
        </p:nvSpPr>
        <p:spPr>
          <a:xfrm>
            <a:off x="8279984" y="4185399"/>
            <a:ext cx="29468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3" name="Google Shape;373;p51"/>
          <p:cNvSpPr txBox="1">
            <a:spLocks noGrp="1"/>
          </p:cNvSpPr>
          <p:nvPr>
            <p:ph type="title" idx="9"/>
          </p:nvPr>
        </p:nvSpPr>
        <p:spPr>
          <a:xfrm>
            <a:off x="8279984" y="4697384"/>
            <a:ext cx="294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58023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52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52"/>
          <p:cNvSpPr txBox="1">
            <a:spLocks noGrp="1"/>
          </p:cNvSpPr>
          <p:nvPr>
            <p:ph type="title" idx="2"/>
          </p:nvPr>
        </p:nvSpPr>
        <p:spPr>
          <a:xfrm>
            <a:off x="3608812" y="4579111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7" name="Google Shape;377;p52"/>
          <p:cNvSpPr txBox="1">
            <a:spLocks noGrp="1"/>
          </p:cNvSpPr>
          <p:nvPr>
            <p:ph type="title" idx="3"/>
          </p:nvPr>
        </p:nvSpPr>
        <p:spPr>
          <a:xfrm>
            <a:off x="3608812" y="5091097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78" name="Google Shape;378;p52"/>
          <p:cNvSpPr txBox="1">
            <a:spLocks noGrp="1"/>
          </p:cNvSpPr>
          <p:nvPr>
            <p:ph type="title" idx="4"/>
          </p:nvPr>
        </p:nvSpPr>
        <p:spPr>
          <a:xfrm>
            <a:off x="1121615" y="3923631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9" name="Google Shape;379;p52"/>
          <p:cNvSpPr txBox="1">
            <a:spLocks noGrp="1"/>
          </p:cNvSpPr>
          <p:nvPr>
            <p:ph type="title" idx="5"/>
          </p:nvPr>
        </p:nvSpPr>
        <p:spPr>
          <a:xfrm>
            <a:off x="1121615" y="4435616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0" name="Google Shape;380;p52"/>
          <p:cNvSpPr txBox="1">
            <a:spLocks noGrp="1"/>
          </p:cNvSpPr>
          <p:nvPr>
            <p:ph type="title" idx="6"/>
          </p:nvPr>
        </p:nvSpPr>
        <p:spPr>
          <a:xfrm>
            <a:off x="8583195" y="4579100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1" name="Google Shape;381;p52"/>
          <p:cNvSpPr txBox="1">
            <a:spLocks noGrp="1"/>
          </p:cNvSpPr>
          <p:nvPr>
            <p:ph type="title" idx="7"/>
          </p:nvPr>
        </p:nvSpPr>
        <p:spPr>
          <a:xfrm>
            <a:off x="8583195" y="5091083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2" name="Google Shape;382;p52"/>
          <p:cNvSpPr txBox="1">
            <a:spLocks noGrp="1"/>
          </p:cNvSpPr>
          <p:nvPr>
            <p:ph type="title" idx="8"/>
          </p:nvPr>
        </p:nvSpPr>
        <p:spPr>
          <a:xfrm>
            <a:off x="6095989" y="3931415"/>
            <a:ext cx="2487200" cy="51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28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83" name="Google Shape;383;p52"/>
          <p:cNvSpPr txBox="1">
            <a:spLocks noGrp="1"/>
          </p:cNvSpPr>
          <p:nvPr>
            <p:ph type="title" idx="9"/>
          </p:nvPr>
        </p:nvSpPr>
        <p:spPr>
          <a:xfrm>
            <a:off x="6095989" y="4443400"/>
            <a:ext cx="2487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4" name="Google Shape;384;p52"/>
          <p:cNvSpPr/>
          <p:nvPr/>
        </p:nvSpPr>
        <p:spPr>
          <a:xfrm rot="10800000">
            <a:off x="-18300" y="6388800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46807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3"/>
          <p:cNvSpPr/>
          <p:nvPr/>
        </p:nvSpPr>
        <p:spPr>
          <a:xfrm rot="5400000">
            <a:off x="6219200" y="97400"/>
            <a:ext cx="5350400" cy="6595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7" name="Google Shape;387;p53"/>
          <p:cNvSpPr/>
          <p:nvPr/>
        </p:nvSpPr>
        <p:spPr>
          <a:xfrm rot="10800000">
            <a:off x="0" y="5405133"/>
            <a:ext cx="8520400" cy="9424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8" name="Google Shape;388;p53"/>
          <p:cNvSpPr txBox="1">
            <a:spLocks noGrp="1"/>
          </p:cNvSpPr>
          <p:nvPr>
            <p:ph type="title"/>
          </p:nvPr>
        </p:nvSpPr>
        <p:spPr>
          <a:xfrm>
            <a:off x="6465100" y="942400"/>
            <a:ext cx="4300000" cy="1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500"/>
              <a:buNone/>
              <a:defRPr sz="4668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89" name="Google Shape;389;p53"/>
          <p:cNvSpPr txBox="1"/>
          <p:nvPr/>
        </p:nvSpPr>
        <p:spPr>
          <a:xfrm>
            <a:off x="6465333" y="3782400"/>
            <a:ext cx="5143600" cy="8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including icons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, and infographics &amp; images by </a:t>
            </a:r>
            <a:r>
              <a:rPr lang="en" sz="1467" b="1">
                <a:solidFill>
                  <a:schemeClr val="lt1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467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90" name="Google Shape;390;p53"/>
          <p:cNvSpPr txBox="1">
            <a:spLocks noGrp="1"/>
          </p:cNvSpPr>
          <p:nvPr>
            <p:ph type="title" idx="2"/>
          </p:nvPr>
        </p:nvSpPr>
        <p:spPr>
          <a:xfrm>
            <a:off x="6465100" y="4743567"/>
            <a:ext cx="47616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467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1" name="Google Shape;391;p53"/>
          <p:cNvSpPr txBox="1">
            <a:spLocks noGrp="1"/>
          </p:cNvSpPr>
          <p:nvPr>
            <p:ph type="title" idx="3"/>
          </p:nvPr>
        </p:nvSpPr>
        <p:spPr>
          <a:xfrm>
            <a:off x="6465333" y="2204633"/>
            <a:ext cx="4300000" cy="77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67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2" name="Google Shape;392;p53"/>
          <p:cNvSpPr/>
          <p:nvPr/>
        </p:nvSpPr>
        <p:spPr>
          <a:xfrm rot="10800000">
            <a:off x="9456800" y="489400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03773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wo columns">
  <p:cSld name="text and two columns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54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395" name="Google Shape;395;p54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231" lvl="1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6" name="Google Shape;396;p54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231" lvl="1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397" name="Google Shape;397;p54"/>
          <p:cNvSpPr/>
          <p:nvPr/>
        </p:nvSpPr>
        <p:spPr>
          <a:xfrm rot="5400000">
            <a:off x="11035784" y="93400"/>
            <a:ext cx="13436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54"/>
          <p:cNvSpPr/>
          <p:nvPr/>
        </p:nvSpPr>
        <p:spPr>
          <a:xfrm rot="10800000">
            <a:off x="7947184" y="6388800"/>
            <a:ext cx="42448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809350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55"/>
          <p:cNvSpPr/>
          <p:nvPr/>
        </p:nvSpPr>
        <p:spPr>
          <a:xfrm rot="5400000">
            <a:off x="11279400" y="4432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1" name="Google Shape;401;p55"/>
          <p:cNvSpPr/>
          <p:nvPr/>
        </p:nvSpPr>
        <p:spPr>
          <a:xfrm rot="5400000">
            <a:off x="-198000" y="5698400"/>
            <a:ext cx="1343600" cy="975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55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23270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56"/>
          <p:cNvSpPr/>
          <p:nvPr/>
        </p:nvSpPr>
        <p:spPr>
          <a:xfrm>
            <a:off x="0" y="-167"/>
            <a:ext cx="1219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56"/>
          <p:cNvSpPr/>
          <p:nvPr/>
        </p:nvSpPr>
        <p:spPr>
          <a:xfrm>
            <a:off x="0" y="6388633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56"/>
          <p:cNvSpPr txBox="1">
            <a:spLocks noGrp="1"/>
          </p:cNvSpPr>
          <p:nvPr>
            <p:ph type="title"/>
          </p:nvPr>
        </p:nvSpPr>
        <p:spPr>
          <a:xfrm>
            <a:off x="965200" y="482400"/>
            <a:ext cx="1026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8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407" name="Google Shape;407;p56"/>
          <p:cNvSpPr/>
          <p:nvPr/>
        </p:nvSpPr>
        <p:spPr>
          <a:xfrm rot="-5400000">
            <a:off x="9581200" y="42506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56"/>
          <p:cNvSpPr txBox="1">
            <a:spLocks noGrp="1"/>
          </p:cNvSpPr>
          <p:nvPr>
            <p:ph type="body" idx="1"/>
          </p:nvPr>
        </p:nvSpPr>
        <p:spPr>
          <a:xfrm>
            <a:off x="965300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867">
                <a:solidFill>
                  <a:srgbClr val="000000"/>
                </a:solidFill>
              </a:defRPr>
            </a:lvl1pPr>
            <a:lvl2pPr marL="1219231" lvl="1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409" name="Google Shape;409;p56"/>
          <p:cNvSpPr txBox="1">
            <a:spLocks noGrp="1"/>
          </p:cNvSpPr>
          <p:nvPr>
            <p:ph type="body" idx="2"/>
          </p:nvPr>
        </p:nvSpPr>
        <p:spPr>
          <a:xfrm>
            <a:off x="6241567" y="1371600"/>
            <a:ext cx="4985200" cy="472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16" lvl="0" indent="-42334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1600">
                <a:solidFill>
                  <a:srgbClr val="000000"/>
                </a:solidFill>
              </a:defRPr>
            </a:lvl1pPr>
            <a:lvl2pPr marL="1219231" lvl="1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828845" lvl="2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2438461" lvl="3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3048076" lvl="4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3657692" lvl="5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4267307" lvl="6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4876922" lvl="7" indent="-423344" algn="r" rtl="0">
              <a:spcBef>
                <a:spcPts val="2133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5486538" lvl="8" indent="-423344" algn="r" rtl="0">
              <a:spcBef>
                <a:spcPts val="2133"/>
              </a:spcBef>
              <a:spcAft>
                <a:spcPts val="2133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11499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354091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58"/>
          <p:cNvSpPr/>
          <p:nvPr/>
        </p:nvSpPr>
        <p:spPr>
          <a:xfrm rot="5400000">
            <a:off x="-443400" y="5945400"/>
            <a:ext cx="13560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3" name="Google Shape;413;p58"/>
          <p:cNvSpPr/>
          <p:nvPr/>
        </p:nvSpPr>
        <p:spPr>
          <a:xfrm>
            <a:off x="10848400" y="58962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59092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EA733-295F-EB8D-57AC-95CE634A3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4C7F3-F388-F917-FC64-D9DF19E922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7A4DF3-85FC-EF93-7B3D-6C63D2C08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E6A79-5BC9-45BD-AA64-271A9A6B07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C56C1-0B57-4A71-81C2-F3380EF2789A}" type="datetime1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DE8776-53BC-BC3A-0ACD-29FDD99EC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CF6051-E758-49E3-66A8-FFF3DF999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489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9"/>
          <p:cNvSpPr/>
          <p:nvPr/>
        </p:nvSpPr>
        <p:spPr>
          <a:xfrm rot="10800000">
            <a:off x="-16" y="6388633"/>
            <a:ext cx="42448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6" name="Google Shape;416;p59"/>
          <p:cNvSpPr/>
          <p:nvPr/>
        </p:nvSpPr>
        <p:spPr>
          <a:xfrm rot="5400000">
            <a:off x="11035800" y="190833"/>
            <a:ext cx="13436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4762120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60"/>
          <p:cNvSpPr/>
          <p:nvPr/>
        </p:nvSpPr>
        <p:spPr>
          <a:xfrm rot="10800000">
            <a:off x="9451600" y="-167"/>
            <a:ext cx="2740400" cy="9616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60"/>
          <p:cNvSpPr/>
          <p:nvPr/>
        </p:nvSpPr>
        <p:spPr>
          <a:xfrm rot="5400000">
            <a:off x="10589800" y="5255800"/>
            <a:ext cx="2735200" cy="4692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8834822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61"/>
          <p:cNvSpPr/>
          <p:nvPr/>
        </p:nvSpPr>
        <p:spPr>
          <a:xfrm rot="10800000">
            <a:off x="0" y="5896241"/>
            <a:ext cx="4252800" cy="961600"/>
          </a:xfrm>
          <a:prstGeom prst="rect">
            <a:avLst/>
          </a:prstGeom>
          <a:solidFill>
            <a:srgbClr val="7C8C03">
              <a:alpha val="575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2" name="Google Shape;422;p61"/>
          <p:cNvSpPr/>
          <p:nvPr/>
        </p:nvSpPr>
        <p:spPr>
          <a:xfrm>
            <a:off x="9456800" y="0"/>
            <a:ext cx="2735200" cy="469200"/>
          </a:xfrm>
          <a:prstGeom prst="rect">
            <a:avLst/>
          </a:prstGeom>
          <a:solidFill>
            <a:schemeClr val="accent3">
              <a:alpha val="7634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859362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B20E94-B072-4805-8F16-3AAC23B0FB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EC1863-40FD-4E09-828D-4D950A0132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0D524-7A69-4789-B7E3-7E9894BDC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4D147D-3151-439D-929A-26A5DE59696E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184A2-EE22-4165-8923-D9E12D06C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057CB-D900-43CB-BC88-B04EBD258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7468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ADAE-1F09-425B-9129-B5C4EEF2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99" y="528306"/>
            <a:ext cx="10803802" cy="805084"/>
          </a:xfrm>
        </p:spPr>
        <p:txBody>
          <a:bodyPr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CC558-CA19-4B8E-A9B8-D76A2DB02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99" y="1825625"/>
            <a:ext cx="10803802" cy="4165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90042-43C3-460B-A439-BF6E7A39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4099" y="6356350"/>
            <a:ext cx="2743200" cy="365125"/>
          </a:xfrm>
        </p:spPr>
        <p:txBody>
          <a:bodyPr/>
          <a:lstStyle/>
          <a:p>
            <a:fld id="{47634674-D490-4048-98AF-B7AD4C135A59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B351-84AA-4EFB-93B7-E353706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80A28F87-1EF4-4AC2-83E6-17C920BACD29}"/>
              </a:ext>
            </a:extLst>
          </p:cNvPr>
          <p:cNvSpPr/>
          <p:nvPr userDrawn="1"/>
        </p:nvSpPr>
        <p:spPr>
          <a:xfrm>
            <a:off x="11022112" y="6831023"/>
            <a:ext cx="474301" cy="45719"/>
          </a:xfrm>
          <a:prstGeom prst="round2SameRect">
            <a:avLst>
              <a:gd name="adj1" fmla="val 16864"/>
              <a:gd name="adj2" fmla="val 0"/>
            </a:avLst>
          </a:prstGeom>
          <a:solidFill>
            <a:srgbClr val="FCA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53B212B-26E1-402E-992E-E6EA824ED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20624" y="6453198"/>
            <a:ext cx="477277" cy="365125"/>
          </a:xfrm>
        </p:spPr>
        <p:txBody>
          <a:bodyPr/>
          <a:lstStyle>
            <a:lvl1pPr algn="ctr">
              <a:defRPr sz="1100" b="1">
                <a:solidFill>
                  <a:srgbClr val="FCA524"/>
                </a:solidFill>
                <a:latin typeface="+mj-lt"/>
              </a:defRPr>
            </a:lvl1pPr>
          </a:lstStyle>
          <a:p>
            <a:fld id="{1E2C0C5E-7EEF-4B70-8D8B-D461593B5F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87750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5ADAE-1F09-425B-9129-B5C4EEF21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099" y="528306"/>
            <a:ext cx="10803802" cy="805084"/>
          </a:xfrm>
        </p:spPr>
        <p:txBody>
          <a:bodyPr>
            <a:normAutofit/>
          </a:bodyPr>
          <a:lstStyle>
            <a:lvl1pPr algn="ctr"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3CC558-CA19-4B8E-A9B8-D76A2DB02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099" y="1825625"/>
            <a:ext cx="10803802" cy="4351338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90042-43C3-460B-A439-BF6E7A396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4099" y="6356350"/>
            <a:ext cx="2743200" cy="365125"/>
          </a:xfrm>
        </p:spPr>
        <p:txBody>
          <a:bodyPr/>
          <a:lstStyle/>
          <a:p>
            <a:fld id="{75A09CDA-17B7-465F-8BA2-0C5B860119AB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33B351-84AA-4EFB-93B7-E3537064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7730A0F-4B2C-85D6-E890-1F42C3B9266A}"/>
              </a:ext>
            </a:extLst>
          </p:cNvPr>
          <p:cNvGrpSpPr/>
          <p:nvPr userDrawn="1"/>
        </p:nvGrpSpPr>
        <p:grpSpPr>
          <a:xfrm>
            <a:off x="-1" y="0"/>
            <a:ext cx="12192001" cy="6880860"/>
            <a:chOff x="0" y="0"/>
            <a:chExt cx="12192001" cy="6880860"/>
          </a:xfrm>
        </p:grpSpPr>
        <p:pic>
          <p:nvPicPr>
            <p:cNvPr id="13" name="Picture 12" descr="A close up of a black background&#10;&#10;Description automatically generated">
              <a:extLst>
                <a:ext uri="{FF2B5EF4-FFF2-40B4-BE49-F238E27FC236}">
                  <a16:creationId xmlns:a16="http://schemas.microsoft.com/office/drawing/2014/main" id="{7BFD8537-86AE-1181-53E2-FD1E46E77A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704" r="12704" b="37070"/>
            <a:stretch/>
          </p:blipFill>
          <p:spPr>
            <a:xfrm>
              <a:off x="1" y="1"/>
              <a:ext cx="12192000" cy="6857999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E071E68-EE19-F3DD-45C0-D5D96FE02811}"/>
                </a:ext>
              </a:extLst>
            </p:cNvPr>
            <p:cNvSpPr/>
            <p:nvPr/>
          </p:nvSpPr>
          <p:spPr>
            <a:xfrm>
              <a:off x="0" y="0"/>
              <a:ext cx="12191999" cy="6880860"/>
            </a:xfrm>
            <a:prstGeom prst="rect">
              <a:avLst/>
            </a:prstGeom>
            <a:solidFill>
              <a:schemeClr val="bg1">
                <a:alpha val="9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57F3C20-1414-3EE1-FB8F-33E144CC77CE}"/>
              </a:ext>
            </a:extLst>
          </p:cNvPr>
          <p:cNvGrpSpPr/>
          <p:nvPr userDrawn="1"/>
        </p:nvGrpSpPr>
        <p:grpSpPr>
          <a:xfrm>
            <a:off x="10513377" y="335367"/>
            <a:ext cx="1678623" cy="404313"/>
            <a:chOff x="10513377" y="335367"/>
            <a:chExt cx="1678623" cy="404313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0BB0231-A638-D9F6-0104-D049201B2765}"/>
                </a:ext>
              </a:extLst>
            </p:cNvPr>
            <p:cNvSpPr txBox="1"/>
            <p:nvPr/>
          </p:nvSpPr>
          <p:spPr>
            <a:xfrm>
              <a:off x="10513377" y="335367"/>
              <a:ext cx="108220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Calibri Light" panose="020F0302020204030204"/>
                  <a:ea typeface="+mn-ea"/>
                  <a:cs typeface="Calibri" panose="020F0502020204030204" pitchFamily="34" charset="0"/>
                </a:rPr>
                <a:t>HGER 2.0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5D1B44F-DE66-317F-6AB5-A3C02C6D7B95}"/>
                </a:ext>
              </a:extLst>
            </p:cNvPr>
            <p:cNvCxnSpPr>
              <a:cxnSpLocks/>
            </p:cNvCxnSpPr>
            <p:nvPr/>
          </p:nvCxnSpPr>
          <p:spPr>
            <a:xfrm>
              <a:off x="10698160" y="739680"/>
              <a:ext cx="712638" cy="0"/>
            </a:xfrm>
            <a:prstGeom prst="line">
              <a:avLst/>
            </a:prstGeom>
            <a:ln w="190500" cap="rnd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502D369-CB78-B6C5-3D70-0FA594C92B2B}"/>
                </a:ext>
              </a:extLst>
            </p:cNvPr>
            <p:cNvCxnSpPr>
              <a:cxnSpLocks/>
            </p:cNvCxnSpPr>
            <p:nvPr/>
          </p:nvCxnSpPr>
          <p:spPr>
            <a:xfrm>
              <a:off x="11410798" y="739680"/>
              <a:ext cx="781202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Rectangle: Top Corners Rounded 20">
            <a:extLst>
              <a:ext uri="{FF2B5EF4-FFF2-40B4-BE49-F238E27FC236}">
                <a16:creationId xmlns:a16="http://schemas.microsoft.com/office/drawing/2014/main" id="{2035AE85-3F67-BE33-CB60-F82A703EBC44}"/>
              </a:ext>
            </a:extLst>
          </p:cNvPr>
          <p:cNvSpPr/>
          <p:nvPr userDrawn="1"/>
        </p:nvSpPr>
        <p:spPr>
          <a:xfrm>
            <a:off x="11022112" y="6831023"/>
            <a:ext cx="474301" cy="45719"/>
          </a:xfrm>
          <a:prstGeom prst="round2SameRect">
            <a:avLst>
              <a:gd name="adj1" fmla="val 16864"/>
              <a:gd name="adj2" fmla="val 0"/>
            </a:avLst>
          </a:prstGeom>
          <a:solidFill>
            <a:srgbClr val="FCA5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D6E7F519-4369-1E6E-CD1A-631E8D00A017}"/>
              </a:ext>
            </a:extLst>
          </p:cNvPr>
          <p:cNvSpPr txBox="1">
            <a:spLocks/>
          </p:cNvSpPr>
          <p:nvPr userDrawn="1"/>
        </p:nvSpPr>
        <p:spPr>
          <a:xfrm>
            <a:off x="11020624" y="6464349"/>
            <a:ext cx="477277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1100" b="1" kern="1200">
                <a:solidFill>
                  <a:srgbClr val="FCA524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2C0C5E-7EEF-4B70-8D8B-D461593B5FCF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49766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DED33-D3B2-4323-B85D-A0D402B99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1633E-67CB-4DB9-AE01-57095CF9EA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71BC03-4834-4C56-A595-572CFBA0F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889D8-F3E7-4D8E-8B4C-93C13432766D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2ACF8-D3A9-455F-A2D6-8B93B34DB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7EC08-F18C-41F0-BD81-7C8A7BE02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25922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42A56-9EAF-4A78-9A90-5553C2F41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B75568-C07B-403C-82A6-22FD368BC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CF6213A-83AB-434F-983B-FB54020F1E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4417B-E3E4-4575-AE58-F6E04B5CF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91DC5-7CF0-4ADA-AA60-E4323832F310}" type="datetime1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B512D0-ADCF-4708-908A-CBB3CA5CC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58E47A-225A-4DB6-930E-377DA065C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58696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45C0F-5FF1-404A-97D1-03B171266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EB39A7-6589-48B8-81B7-5310EC3A38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103CF3-5051-4ED3-A13A-DDC52E320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D1679-AE93-4F92-86D6-AF56B8CCC2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4FCA3-2DBE-491D-BCE5-52CDC2F158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5E0C69-D449-4184-BFDF-7CC46E8DF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2A36-6741-4268-B297-0EBD1F37D86B}" type="datetime1">
              <a:rPr lang="en-US" smtClean="0"/>
              <a:t>1/30/2025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13C8D-08ED-488D-904D-8DCA6547B3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54F450-B29E-402D-8339-26206A495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926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C6D8A5-F868-406B-AE74-7568C8D73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04CA88-614F-49AE-89DC-2964EFB81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0453D7-1DD1-4B48-98AD-C237150F85EB}" type="datetime1">
              <a:rPr lang="en-US" smtClean="0"/>
              <a:t>1/30/2025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9117FD-3451-4548-AC17-EEBA9991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8B14E-6ABF-4779-830C-54F7A2CBB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651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D0CC-5D1D-6D03-A875-42F6063C8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F794FE-E7C3-C4CC-D966-CD4DD4ABE4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7D2EC-0182-307F-30DB-DFFC3B5EA4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8739D5-2437-349F-9C2B-FE446EFEB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33096-798F-4FBB-A29F-F0D2FA913AA7}" type="datetime1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0CD91-CEC1-E076-A7D2-3FDE594C12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4BE74E-7F65-6FD4-519F-4D7D50917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1708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546CF5-99A1-4301-9933-4C77E51D1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9DA4E-3B0B-4039-A67A-9B0F49904764}" type="datetime1">
              <a:rPr lang="en-US" smtClean="0"/>
              <a:t>1/30/2025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0A2F61-A161-475F-B748-94B3F643F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42F003-2365-4A16-84ED-3E7501A9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050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F67712-9131-4F4F-A7EC-0AED5554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3CE1A-C698-4697-8053-0A8AD75FC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313FF1-74E9-471F-ADA8-483D0BFE12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FB3246-0DFC-4B10-BC0F-6D2D3A42C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98463F-33D0-4DD1-A72E-DF20DE8EB349}" type="datetime1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5466F0-6BB0-400D-BF6D-40AF2368D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FCEF45-E81C-42E7-97CC-6ABE65CCE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94862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3E9C2-816A-4790-9E2A-80DA58B6F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5256A9-D95F-40C1-80CA-A083E4DF3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BF50A-6B79-4565-A9EB-12FBF418CB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868395-9830-4487-A0CD-CB947DB1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95D9A-9017-4A7A-BC1C-F926DC5DE946}" type="datetime1">
              <a:rPr lang="en-US" smtClean="0"/>
              <a:t>1/30/2025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1BC19-BAB6-4EED-838C-2DFDB0453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2ECB97-E8F1-4B32-B6BA-E69A0CF1E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94688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17247-AB75-43F6-AE79-DF1E2CC881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45E01E-70E5-41F0-A2B4-C6915977E3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4E4216-3A5E-4316-BB39-2E96FEC25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7C958F-3B4B-4FD4-AED7-FEE0C73DD51B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8D2789-7265-4411-A7AD-6CF45CE60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44895D-9E8F-42D5-8585-A4FAFF28F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85778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8738D-F20F-4B1D-A31E-7D487EFBE3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FA6D15-FE11-47A9-9F1E-BF93FEAC88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5ACD6B-DD6F-467B-A911-19D56352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0163D-DB2F-425B-A442-C558A071B492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1277B7-E4DC-4812-9E4F-3026FD5E0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83184-BE37-4F7D-859C-3C4319483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164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.xml"/><Relationship Id="rId18" Type="http://schemas.openxmlformats.org/officeDocument/2006/relationships/slideLayout" Target="../slideLayouts/slideLayout40.xml"/><Relationship Id="rId26" Type="http://schemas.openxmlformats.org/officeDocument/2006/relationships/slideLayout" Target="../slideLayouts/slideLayout48.xml"/><Relationship Id="rId39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43.xml"/><Relationship Id="rId34" Type="http://schemas.openxmlformats.org/officeDocument/2006/relationships/slideLayout" Target="../slideLayouts/slideLayout56.xml"/><Relationship Id="rId42" Type="http://schemas.openxmlformats.org/officeDocument/2006/relationships/slideLayout" Target="../slideLayouts/slideLayout64.xml"/><Relationship Id="rId47" Type="http://schemas.openxmlformats.org/officeDocument/2006/relationships/slideLayout" Target="../slideLayouts/slideLayout69.xml"/><Relationship Id="rId50" Type="http://schemas.openxmlformats.org/officeDocument/2006/relationships/slideLayout" Target="../slideLayouts/slideLayout72.xml"/><Relationship Id="rId55" Type="http://schemas.openxmlformats.org/officeDocument/2006/relationships/slideLayout" Target="../slideLayouts/slideLayout77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29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33.xml"/><Relationship Id="rId24" Type="http://schemas.openxmlformats.org/officeDocument/2006/relationships/slideLayout" Target="../slideLayouts/slideLayout46.xml"/><Relationship Id="rId32" Type="http://schemas.openxmlformats.org/officeDocument/2006/relationships/slideLayout" Target="../slideLayouts/slideLayout54.xml"/><Relationship Id="rId37" Type="http://schemas.openxmlformats.org/officeDocument/2006/relationships/slideLayout" Target="../slideLayouts/slideLayout59.xml"/><Relationship Id="rId40" Type="http://schemas.openxmlformats.org/officeDocument/2006/relationships/slideLayout" Target="../slideLayouts/slideLayout62.xml"/><Relationship Id="rId45" Type="http://schemas.openxmlformats.org/officeDocument/2006/relationships/slideLayout" Target="../slideLayouts/slideLayout67.xml"/><Relationship Id="rId53" Type="http://schemas.openxmlformats.org/officeDocument/2006/relationships/slideLayout" Target="../slideLayouts/slideLayout75.xml"/><Relationship Id="rId58" Type="http://schemas.openxmlformats.org/officeDocument/2006/relationships/slideLayout" Target="../slideLayouts/slideLayout80.xml"/><Relationship Id="rId5" Type="http://schemas.openxmlformats.org/officeDocument/2006/relationships/slideLayout" Target="../slideLayouts/slideLayout27.xml"/><Relationship Id="rId61" Type="http://schemas.openxmlformats.org/officeDocument/2006/relationships/theme" Target="../theme/theme3.xml"/><Relationship Id="rId1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36.xml"/><Relationship Id="rId22" Type="http://schemas.openxmlformats.org/officeDocument/2006/relationships/slideLayout" Target="../slideLayouts/slideLayout44.xml"/><Relationship Id="rId27" Type="http://schemas.openxmlformats.org/officeDocument/2006/relationships/slideLayout" Target="../slideLayouts/slideLayout49.xml"/><Relationship Id="rId30" Type="http://schemas.openxmlformats.org/officeDocument/2006/relationships/slideLayout" Target="../slideLayouts/slideLayout52.xml"/><Relationship Id="rId35" Type="http://schemas.openxmlformats.org/officeDocument/2006/relationships/slideLayout" Target="../slideLayouts/slideLayout57.xml"/><Relationship Id="rId43" Type="http://schemas.openxmlformats.org/officeDocument/2006/relationships/slideLayout" Target="../slideLayouts/slideLayout65.xml"/><Relationship Id="rId48" Type="http://schemas.openxmlformats.org/officeDocument/2006/relationships/slideLayout" Target="../slideLayouts/slideLayout70.xml"/><Relationship Id="rId56" Type="http://schemas.openxmlformats.org/officeDocument/2006/relationships/slideLayout" Target="../slideLayouts/slideLayout78.xml"/><Relationship Id="rId8" Type="http://schemas.openxmlformats.org/officeDocument/2006/relationships/slideLayout" Target="../slideLayouts/slideLayout30.xml"/><Relationship Id="rId51" Type="http://schemas.openxmlformats.org/officeDocument/2006/relationships/slideLayout" Target="../slideLayouts/slideLayout73.xml"/><Relationship Id="rId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5" Type="http://schemas.openxmlformats.org/officeDocument/2006/relationships/slideLayout" Target="../slideLayouts/slideLayout47.xml"/><Relationship Id="rId33" Type="http://schemas.openxmlformats.org/officeDocument/2006/relationships/slideLayout" Target="../slideLayouts/slideLayout55.xml"/><Relationship Id="rId38" Type="http://schemas.openxmlformats.org/officeDocument/2006/relationships/slideLayout" Target="../slideLayouts/slideLayout60.xml"/><Relationship Id="rId46" Type="http://schemas.openxmlformats.org/officeDocument/2006/relationships/slideLayout" Target="../slideLayouts/slideLayout68.xml"/><Relationship Id="rId59" Type="http://schemas.openxmlformats.org/officeDocument/2006/relationships/slideLayout" Target="../slideLayouts/slideLayout81.xml"/><Relationship Id="rId20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63.xml"/><Relationship Id="rId54" Type="http://schemas.openxmlformats.org/officeDocument/2006/relationships/slideLayout" Target="../slideLayouts/slideLayout76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7.xml"/><Relationship Id="rId23" Type="http://schemas.openxmlformats.org/officeDocument/2006/relationships/slideLayout" Target="../slideLayouts/slideLayout45.xml"/><Relationship Id="rId28" Type="http://schemas.openxmlformats.org/officeDocument/2006/relationships/slideLayout" Target="../slideLayouts/slideLayout50.xml"/><Relationship Id="rId36" Type="http://schemas.openxmlformats.org/officeDocument/2006/relationships/slideLayout" Target="../slideLayouts/slideLayout58.xml"/><Relationship Id="rId49" Type="http://schemas.openxmlformats.org/officeDocument/2006/relationships/slideLayout" Target="../slideLayouts/slideLayout71.xml"/><Relationship Id="rId57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32.xml"/><Relationship Id="rId31" Type="http://schemas.openxmlformats.org/officeDocument/2006/relationships/slideLayout" Target="../slideLayouts/slideLayout53.xml"/><Relationship Id="rId44" Type="http://schemas.openxmlformats.org/officeDocument/2006/relationships/slideLayout" Target="../slideLayouts/slideLayout66.xml"/><Relationship Id="rId52" Type="http://schemas.openxmlformats.org/officeDocument/2006/relationships/slideLayout" Target="../slideLayouts/slideLayout74.xml"/><Relationship Id="rId6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slideLayout" Target="../slideLayouts/slideLayout94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7A9178-BA73-33A2-3085-75C4A4901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A5AF83-BD26-AA05-044C-0E7F09902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A21EF-832C-2CDD-85FE-1B007D59A9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7C9A4E-FDFC-47AE-AC9B-E864548DC964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D1EBA6-9789-929E-4604-517AF264EF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290E-3567-F709-99CC-1641B5136D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305E61-855E-4CB5-99B9-5FD6DCBA73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457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2BA5D9B-4DA6-A4D1-FBAE-D8FF0CC32E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m-E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6A791-277B-EAC8-3058-BB4F9F8100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m-E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481224-663B-6952-728A-78E057ABC4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46D49-80D0-42A6-9F78-94D50038A738}" type="datetime1">
              <a:rPr lang="en-US" smtClean="0"/>
              <a:t>1/30/2025</a:t>
            </a:fld>
            <a:endParaRPr lang="am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5E764-51C1-B5DD-1A10-2B053F44E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Muluken, GSEM , AAU, SPH</a:t>
            </a:r>
            <a:endParaRPr lang="am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08AF02-FCA4-C457-BB8E-179CCBBE44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6B16F-149C-4723-950B-4657B4A90CE9}" type="slidenum">
              <a:rPr lang="am-ET" smtClean="0"/>
              <a:t>‹#›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3986489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m-E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 b="1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0972378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  <p:sldLayoutId id="2147483724" r:id="rId15"/>
    <p:sldLayoutId id="2147483725" r:id="rId16"/>
    <p:sldLayoutId id="2147483726" r:id="rId17"/>
    <p:sldLayoutId id="2147483727" r:id="rId18"/>
    <p:sldLayoutId id="2147483728" r:id="rId19"/>
    <p:sldLayoutId id="2147483729" r:id="rId20"/>
    <p:sldLayoutId id="2147483730" r:id="rId21"/>
    <p:sldLayoutId id="2147483731" r:id="rId22"/>
    <p:sldLayoutId id="2147483732" r:id="rId23"/>
    <p:sldLayoutId id="2147483733" r:id="rId24"/>
    <p:sldLayoutId id="2147483734" r:id="rId25"/>
    <p:sldLayoutId id="2147483735" r:id="rId26"/>
    <p:sldLayoutId id="2147483736" r:id="rId27"/>
    <p:sldLayoutId id="2147483737" r:id="rId28"/>
    <p:sldLayoutId id="2147483738" r:id="rId29"/>
    <p:sldLayoutId id="2147483739" r:id="rId30"/>
    <p:sldLayoutId id="2147483740" r:id="rId31"/>
    <p:sldLayoutId id="2147483741" r:id="rId32"/>
    <p:sldLayoutId id="2147483742" r:id="rId33"/>
    <p:sldLayoutId id="2147483743" r:id="rId34"/>
    <p:sldLayoutId id="2147483744" r:id="rId35"/>
    <p:sldLayoutId id="2147483745" r:id="rId36"/>
    <p:sldLayoutId id="2147483746" r:id="rId37"/>
    <p:sldLayoutId id="2147483747" r:id="rId38"/>
    <p:sldLayoutId id="2147483748" r:id="rId39"/>
    <p:sldLayoutId id="2147483749" r:id="rId40"/>
    <p:sldLayoutId id="2147483750" r:id="rId41"/>
    <p:sldLayoutId id="2147483751" r:id="rId42"/>
    <p:sldLayoutId id="2147483752" r:id="rId43"/>
    <p:sldLayoutId id="2147483753" r:id="rId44"/>
    <p:sldLayoutId id="2147483754" r:id="rId45"/>
    <p:sldLayoutId id="2147483755" r:id="rId46"/>
    <p:sldLayoutId id="2147483756" r:id="rId47"/>
    <p:sldLayoutId id="2147483757" r:id="rId48"/>
    <p:sldLayoutId id="2147483758" r:id="rId49"/>
    <p:sldLayoutId id="2147483759" r:id="rId50"/>
    <p:sldLayoutId id="2147483760" r:id="rId51"/>
    <p:sldLayoutId id="2147483761" r:id="rId52"/>
    <p:sldLayoutId id="2147483762" r:id="rId53"/>
    <p:sldLayoutId id="2147483763" r:id="rId54"/>
    <p:sldLayoutId id="2147483764" r:id="rId55"/>
    <p:sldLayoutId id="2147483765" r:id="rId56"/>
    <p:sldLayoutId id="2147483766" r:id="rId57"/>
    <p:sldLayoutId id="2147483767" r:id="rId58"/>
    <p:sldLayoutId id="2147483768" r:id="rId59"/>
    <p:sldLayoutId id="2147483769" r:id="rId60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DF6690-A72D-4D80-A7AF-7BABDE5454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C5A53E-D80C-458B-9F05-4C1CFDC6D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B306F5-BAD8-4E16-B880-A9917A251C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B62A8-65F4-4139-80E3-9ED31421C94D}" type="datetime1">
              <a:rPr lang="en-US" smtClean="0"/>
              <a:t>1/30/2025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D05131-51FE-4926-A2FF-AEC4AC09A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Muluken, GSEM , AAU, SPH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78EFA-87CC-431B-93DA-19404A8BFA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2C0C5E-7EEF-4B70-8D8B-D461593B5F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51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interest.com/pin/648025833856756583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africancapitalmarketsnews.com/progress-towards-ethiopias-stock-exchange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interest.com/pin/648025833856756583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hyperlink" Target="https://www.pinterest.com/pin/648025833856756583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8771-F5BF-D77E-D0B8-66909304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8CD73EE-5561-C036-64CC-6471386FC2E7}"/>
              </a:ext>
            </a:extLst>
          </p:cNvPr>
          <p:cNvSpPr/>
          <p:nvPr/>
        </p:nvSpPr>
        <p:spPr>
          <a:xfrm>
            <a:off x="4439295" y="0"/>
            <a:ext cx="7752705" cy="7015572"/>
          </a:xfrm>
          <a:custGeom>
            <a:avLst/>
            <a:gdLst>
              <a:gd name="connsiteX0" fmla="*/ 10670 w 5613718"/>
              <a:gd name="connsiteY0" fmla="*/ 0 h 5304196"/>
              <a:gd name="connsiteX1" fmla="*/ 5613718 w 5613718"/>
              <a:gd name="connsiteY1" fmla="*/ 0 h 5304196"/>
              <a:gd name="connsiteX2" fmla="*/ 5613718 w 5613718"/>
              <a:gd name="connsiteY2" fmla="*/ 5263456 h 5304196"/>
              <a:gd name="connsiteX3" fmla="*/ 5352739 w 5613718"/>
              <a:gd name="connsiteY3" fmla="*/ 5291392 h 5304196"/>
              <a:gd name="connsiteX4" fmla="*/ 4992406 w 5613718"/>
              <a:gd name="connsiteY4" fmla="*/ 5304196 h 5304196"/>
              <a:gd name="connsiteX5" fmla="*/ 0 w 5613718"/>
              <a:gd name="connsiteY5" fmla="*/ 311788 h 5304196"/>
              <a:gd name="connsiteX6" fmla="*/ 6496 w 5613718"/>
              <a:gd name="connsiteY6" fmla="*/ 54879 h 5304196"/>
              <a:gd name="connsiteX7" fmla="*/ 10670 w 5613718"/>
              <a:gd name="connsiteY7" fmla="*/ 0 h 5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718" h="5304196">
                <a:moveTo>
                  <a:pt x="10670" y="0"/>
                </a:moveTo>
                <a:lnTo>
                  <a:pt x="5613718" y="0"/>
                </a:lnTo>
                <a:lnTo>
                  <a:pt x="5613718" y="5263456"/>
                </a:lnTo>
                <a:lnTo>
                  <a:pt x="5352739" y="5291392"/>
                </a:lnTo>
                <a:cubicBezTo>
                  <a:pt x="5233733" y="5299880"/>
                  <a:pt x="5113574" y="5304196"/>
                  <a:pt x="4992406" y="5304196"/>
                </a:cubicBezTo>
                <a:cubicBezTo>
                  <a:pt x="2235177" y="5304196"/>
                  <a:pt x="0" y="3069019"/>
                  <a:pt x="0" y="311788"/>
                </a:cubicBezTo>
                <a:cubicBezTo>
                  <a:pt x="0" y="225624"/>
                  <a:pt x="2183" y="139971"/>
                  <a:pt x="6496" y="54879"/>
                </a:cubicBezTo>
                <a:lnTo>
                  <a:pt x="1067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292A1D-8BA7-4FA4-3487-92CF90CB0FAC}"/>
              </a:ext>
            </a:extLst>
          </p:cNvPr>
          <p:cNvSpPr/>
          <p:nvPr/>
        </p:nvSpPr>
        <p:spPr>
          <a:xfrm>
            <a:off x="1286378" y="661277"/>
            <a:ext cx="7315200" cy="56930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AAC835-9155-1250-2BD1-A03656349BCD}"/>
              </a:ext>
            </a:extLst>
          </p:cNvPr>
          <p:cNvCxnSpPr>
            <a:cxnSpLocks/>
          </p:cNvCxnSpPr>
          <p:nvPr/>
        </p:nvCxnSpPr>
        <p:spPr>
          <a:xfrm>
            <a:off x="2607838" y="2829533"/>
            <a:ext cx="0" cy="880306"/>
          </a:xfrm>
          <a:prstGeom prst="line">
            <a:avLst/>
          </a:prstGeom>
          <a:ln>
            <a:solidFill>
              <a:srgbClr val="FCA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57E491-F893-E4D2-E8F2-2103CA5BAE00}"/>
              </a:ext>
            </a:extLst>
          </p:cNvPr>
          <p:cNvSpPr txBox="1">
            <a:spLocks/>
          </p:cNvSpPr>
          <p:nvPr/>
        </p:nvSpPr>
        <p:spPr>
          <a:xfrm>
            <a:off x="3533860" y="1234005"/>
            <a:ext cx="351068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GB" sz="3600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Segoe UI" panose="020B0502040204020203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70EE9-6AED-BC42-A522-ACCE68025172}"/>
              </a:ext>
            </a:extLst>
          </p:cNvPr>
          <p:cNvSpPr/>
          <p:nvPr/>
        </p:nvSpPr>
        <p:spPr>
          <a:xfrm>
            <a:off x="3924081" y="2271229"/>
            <a:ext cx="33543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endParaRPr lang="en-GB" sz="2400" b="1" dirty="0">
              <a:solidFill>
                <a:prstClr val="white"/>
              </a:solidFill>
              <a:latin typeface="+mj-lt"/>
              <a:ea typeface="Abyssinica SIL" panose="02000603020000020004" pitchFamily="2" charset="0"/>
              <a:cs typeface="Abyssinica SIL" panose="0200060302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307C2-F792-8BA7-FF2A-DAF20DFB9439}"/>
              </a:ext>
            </a:extLst>
          </p:cNvPr>
          <p:cNvSpPr/>
          <p:nvPr/>
        </p:nvSpPr>
        <p:spPr>
          <a:xfrm>
            <a:off x="3383832" y="1511004"/>
            <a:ext cx="4987037" cy="52845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birth of Neuroscience in Ethiopia : The pioneering Legacy</a:t>
            </a:r>
          </a:p>
          <a:p>
            <a:pPr algn="just">
              <a:lnSpc>
                <a:spcPct val="170000"/>
              </a:lnSpc>
            </a:pP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ntroducing </a:t>
            </a:r>
            <a:r>
              <a:rPr lang="en-US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Eka Kotebe General Hospital 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as the 1</a:t>
            </a:r>
            <a:r>
              <a:rPr lang="en-US" sz="20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Neuroscience Institute in Ethiopia </a:t>
            </a:r>
          </a:p>
          <a:p>
            <a:pPr algn="just">
              <a:lnSpc>
                <a:spcPct val="170000"/>
              </a:lnSpc>
            </a:pPr>
            <a:endParaRPr lang="en-US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Muluken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Tesfaye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MD, Consultant Psychiatrist </a:t>
            </a:r>
          </a:p>
          <a:p>
            <a:pPr algn="just">
              <a:lnSpc>
                <a:spcPct val="170000"/>
              </a:lnSpc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                          CEO, EKGH</a:t>
            </a:r>
            <a:endParaRPr lang="en-US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36</a:t>
            </a:r>
            <a:r>
              <a:rPr lang="en-US" sz="1400" b="1" baseline="30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Annual GRAL 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Conference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,BNI,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Phoenix, 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USA</a:t>
            </a:r>
          </a:p>
          <a:p>
            <a:pPr algn="just">
              <a:lnSpc>
                <a:spcPct val="170000"/>
              </a:lnSpc>
            </a:pP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January 29-31</a:t>
            </a:r>
          </a:p>
          <a:p>
            <a:pPr algn="just">
              <a:lnSpc>
                <a:spcPct val="17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m-ET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E7DAC-04EC-4D3B-CAD9-E40A8CB7692A}"/>
              </a:ext>
            </a:extLst>
          </p:cNvPr>
          <p:cNvGrpSpPr/>
          <p:nvPr/>
        </p:nvGrpSpPr>
        <p:grpSpPr>
          <a:xfrm>
            <a:off x="540215" y="1808777"/>
            <a:ext cx="2784527" cy="2884572"/>
            <a:chOff x="487772" y="1791227"/>
            <a:chExt cx="1062026" cy="10620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4B460B-F815-C174-29F1-BEB428ACDB86}"/>
                </a:ext>
              </a:extLst>
            </p:cNvPr>
            <p:cNvSpPr/>
            <p:nvPr/>
          </p:nvSpPr>
          <p:spPr>
            <a:xfrm>
              <a:off x="618062" y="1921517"/>
              <a:ext cx="801447" cy="8014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F81560-7457-60F6-9B18-5E2953C3CA06}"/>
                </a:ext>
              </a:extLst>
            </p:cNvPr>
            <p:cNvSpPr/>
            <p:nvPr/>
          </p:nvSpPr>
          <p:spPr>
            <a:xfrm>
              <a:off x="487772" y="1791227"/>
              <a:ext cx="1062026" cy="1062026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D931B3-6959-7203-0DAD-3073464A5D71}"/>
              </a:ext>
            </a:extLst>
          </p:cNvPr>
          <p:cNvSpPr/>
          <p:nvPr/>
        </p:nvSpPr>
        <p:spPr>
          <a:xfrm>
            <a:off x="3921285" y="4193917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GB" sz="2400" b="1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en-GB" sz="2400" b="1" dirty="0">
              <a:solidFill>
                <a:prstClr val="white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5A1CE-054F-3072-DF83-882A21A5DAD1}"/>
              </a:ext>
            </a:extLst>
          </p:cNvPr>
          <p:cNvSpPr/>
          <p:nvPr/>
        </p:nvSpPr>
        <p:spPr>
          <a:xfrm>
            <a:off x="3533860" y="4986964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   </a:t>
            </a:r>
            <a:r>
              <a:rPr lang="en-GB" sz="2400" b="1" dirty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GB" sz="2400" b="1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GB" sz="2400" b="1" noProof="0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endParaRPr lang="en-GB" sz="2400" b="1" dirty="0">
              <a:solidFill>
                <a:prstClr val="white"/>
              </a:solidFill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0215" y="2360891"/>
            <a:ext cx="2442922" cy="15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67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D9DEB-775B-7E89-D85D-64FC9FBE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CAB281-78D3-92BF-536F-4FED1CF0CA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35225" b="35225"/>
          <a:stretch/>
        </p:blipFill>
        <p:spPr>
          <a:xfrm>
            <a:off x="0" y="3402986"/>
            <a:ext cx="12192001" cy="3429000"/>
          </a:xfrm>
          <a:custGeom>
            <a:avLst/>
            <a:gdLst>
              <a:gd name="connsiteX0" fmla="*/ 0 w 12192001"/>
              <a:gd name="connsiteY0" fmla="*/ 0 h 3103211"/>
              <a:gd name="connsiteX1" fmla="*/ 12192001 w 12192001"/>
              <a:gd name="connsiteY1" fmla="*/ 0 h 3103211"/>
              <a:gd name="connsiteX2" fmla="*/ 12192001 w 12192001"/>
              <a:gd name="connsiteY2" fmla="*/ 3103211 h 3103211"/>
              <a:gd name="connsiteX3" fmla="*/ 0 w 12192001"/>
              <a:gd name="connsiteY3" fmla="*/ 3103211 h 310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3103211">
                <a:moveTo>
                  <a:pt x="0" y="0"/>
                </a:moveTo>
                <a:lnTo>
                  <a:pt x="12192001" y="0"/>
                </a:lnTo>
                <a:lnTo>
                  <a:pt x="12192001" y="3103211"/>
                </a:lnTo>
                <a:lnTo>
                  <a:pt x="0" y="3103211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7A5956-0F5A-B89B-C6B1-6E750D3A669C}"/>
              </a:ext>
            </a:extLst>
          </p:cNvPr>
          <p:cNvSpPr/>
          <p:nvPr/>
        </p:nvSpPr>
        <p:spPr>
          <a:xfrm>
            <a:off x="68926" y="3496750"/>
            <a:ext cx="11914527" cy="342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7A11408-8C7D-2250-EB40-40BEF2B3AC19}"/>
              </a:ext>
            </a:extLst>
          </p:cNvPr>
          <p:cNvSpPr/>
          <p:nvPr/>
        </p:nvSpPr>
        <p:spPr>
          <a:xfrm flipV="1">
            <a:off x="488025" y="149437"/>
            <a:ext cx="11564353" cy="6559126"/>
          </a:xfrm>
          <a:custGeom>
            <a:avLst/>
            <a:gdLst>
              <a:gd name="connsiteX0" fmla="*/ 0 w 11353800"/>
              <a:gd name="connsiteY0" fmla="*/ 6559126 h 6559126"/>
              <a:gd name="connsiteX1" fmla="*/ 11353800 w 11353800"/>
              <a:gd name="connsiteY1" fmla="*/ 6559126 h 6559126"/>
              <a:gd name="connsiteX2" fmla="*/ 11353800 w 11353800"/>
              <a:gd name="connsiteY2" fmla="*/ 1438717 h 6559126"/>
              <a:gd name="connsiteX3" fmla="*/ 11183636 w 11353800"/>
              <a:gd name="connsiteY3" fmla="*/ 1370751 h 6559126"/>
              <a:gd name="connsiteX4" fmla="*/ 9388860 w 11353800"/>
              <a:gd name="connsiteY4" fmla="*/ 774148 h 6559126"/>
              <a:gd name="connsiteX5" fmla="*/ 4219243 w 11353800"/>
              <a:gd name="connsiteY5" fmla="*/ 635831 h 6559126"/>
              <a:gd name="connsiteX6" fmla="*/ 3177984 w 11353800"/>
              <a:gd name="connsiteY6" fmla="*/ 127123 h 6559126"/>
              <a:gd name="connsiteX7" fmla="*/ 3016593 w 11353800"/>
              <a:gd name="connsiteY7" fmla="*/ 0 h 6559126"/>
              <a:gd name="connsiteX8" fmla="*/ 1 w 11353800"/>
              <a:gd name="connsiteY8" fmla="*/ 0 h 6559126"/>
              <a:gd name="connsiteX9" fmla="*/ 1 w 11353800"/>
              <a:gd name="connsiteY9" fmla="*/ 1438717 h 6559126"/>
              <a:gd name="connsiteX10" fmla="*/ 0 w 11353800"/>
              <a:gd name="connsiteY10" fmla="*/ 1438717 h 655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53800" h="6559126">
                <a:moveTo>
                  <a:pt x="0" y="6559126"/>
                </a:moveTo>
                <a:lnTo>
                  <a:pt x="11353800" y="6559126"/>
                </a:lnTo>
                <a:lnTo>
                  <a:pt x="11353800" y="1438717"/>
                </a:lnTo>
                <a:lnTo>
                  <a:pt x="11183636" y="1370751"/>
                </a:lnTo>
                <a:cubicBezTo>
                  <a:pt x="10515729" y="1112682"/>
                  <a:pt x="9835510" y="891214"/>
                  <a:pt x="9388860" y="774148"/>
                </a:cubicBezTo>
                <a:cubicBezTo>
                  <a:pt x="7959578" y="399538"/>
                  <a:pt x="5547667" y="993151"/>
                  <a:pt x="4219243" y="635831"/>
                </a:cubicBezTo>
                <a:cubicBezTo>
                  <a:pt x="3814489" y="526960"/>
                  <a:pt x="3476613" y="343453"/>
                  <a:pt x="3177984" y="127123"/>
                </a:cubicBezTo>
                <a:lnTo>
                  <a:pt x="3016593" y="0"/>
                </a:lnTo>
                <a:lnTo>
                  <a:pt x="1" y="0"/>
                </a:lnTo>
                <a:lnTo>
                  <a:pt x="1" y="1438717"/>
                </a:lnTo>
                <a:lnTo>
                  <a:pt x="0" y="1438717"/>
                </a:lnTo>
                <a:close/>
              </a:path>
            </a:pathLst>
          </a:custGeom>
          <a:gradFill flip="none" rotWithShape="1">
            <a:gsLst>
              <a:gs pos="0">
                <a:srgbClr val="30574C">
                  <a:alpha val="90000"/>
                </a:srgbClr>
              </a:gs>
              <a:gs pos="45000">
                <a:srgbClr val="50745C">
                  <a:alpha val="80000"/>
                </a:srgbClr>
              </a:gs>
              <a:gs pos="100000">
                <a:srgbClr val="95B27F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76499ED8-83C4-C70C-7C34-BA0872A7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6272" y="6411937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54DA-E277-4884-8A26-F9B9E3AE161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96C6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6C6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CE0F03-1B56-0E14-CD5A-E91FB54D395A}"/>
              </a:ext>
            </a:extLst>
          </p:cNvPr>
          <p:cNvCxnSpPr/>
          <p:nvPr/>
        </p:nvCxnSpPr>
        <p:spPr>
          <a:xfrm>
            <a:off x="11268201" y="6858000"/>
            <a:ext cx="459343" cy="0"/>
          </a:xfrm>
          <a:prstGeom prst="line">
            <a:avLst/>
          </a:prstGeom>
          <a:ln w="63500">
            <a:solidFill>
              <a:srgbClr val="96C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>
            <a:extLst>
              <a:ext uri="{FF2B5EF4-FFF2-40B4-BE49-F238E27FC236}">
                <a16:creationId xmlns:a16="http://schemas.microsoft.com/office/drawing/2014/main" id="{D6527EAE-42A3-2FDF-D561-C79EF63B2ABA}"/>
              </a:ext>
            </a:extLst>
          </p:cNvPr>
          <p:cNvSpPr/>
          <p:nvPr/>
        </p:nvSpPr>
        <p:spPr>
          <a:xfrm>
            <a:off x="543256" y="1251224"/>
            <a:ext cx="1037506" cy="1035670"/>
          </a:xfrm>
          <a:prstGeom prst="ellipse">
            <a:avLst/>
          </a:prstGeom>
          <a:ln>
            <a:solidFill>
              <a:schemeClr val="accent6">
                <a:lumMod val="75000"/>
                <a:alpha val="34000"/>
              </a:schemeClr>
            </a:solidFill>
            <a:prstDash val="sysDot"/>
          </a:ln>
        </p:spPr>
        <p:txBody>
          <a:bodyPr lIns="22850" tIns="22850" rIns="22850" bIns="2285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8D410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BF6571-7205-B6BF-EA2F-5D5D7A924679}"/>
              </a:ext>
            </a:extLst>
          </p:cNvPr>
          <p:cNvSpPr/>
          <p:nvPr/>
        </p:nvSpPr>
        <p:spPr>
          <a:xfrm>
            <a:off x="2378353" y="1007011"/>
            <a:ext cx="7023974" cy="679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kumimoji="0" lang="am-E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 </a:t>
            </a:r>
            <a:endParaRPr lang="en-GB" sz="26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1A04F77-E85F-2428-2BF1-48EE4278CD25}"/>
              </a:ext>
            </a:extLst>
          </p:cNvPr>
          <p:cNvGrpSpPr/>
          <p:nvPr/>
        </p:nvGrpSpPr>
        <p:grpSpPr>
          <a:xfrm>
            <a:off x="12658464" y="2561830"/>
            <a:ext cx="1425214" cy="2835636"/>
            <a:chOff x="590962" y="2462472"/>
            <a:chExt cx="1425214" cy="2835636"/>
          </a:xfrm>
        </p:grpSpPr>
        <p:sp>
          <p:nvSpPr>
            <p:cNvPr id="128" name="Straight Connector 48">
              <a:extLst>
                <a:ext uri="{FF2B5EF4-FFF2-40B4-BE49-F238E27FC236}">
                  <a16:creationId xmlns:a16="http://schemas.microsoft.com/office/drawing/2014/main" id="{68DF1ADE-DCD6-6EB3-AD54-B10358F5C43A}"/>
                </a:ext>
              </a:extLst>
            </p:cNvPr>
            <p:cNvSpPr/>
            <p:nvPr/>
          </p:nvSpPr>
          <p:spPr>
            <a:xfrm flipH="1">
              <a:off x="2016175" y="3280461"/>
              <a:ext cx="1" cy="2017647"/>
            </a:xfrm>
            <a:prstGeom prst="line">
              <a:avLst/>
            </a:prstGeom>
            <a:noFill/>
            <a:ln w="25400" cap="flat">
              <a:solidFill>
                <a:schemeClr val="bg1">
                  <a:alpha val="96000"/>
                </a:schemeClr>
              </a:solidFill>
              <a:prstDash val="sysDot"/>
              <a:round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200" hangingPunct="0"/>
              <a:endParaRPr sz="7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Oval 2">
              <a:extLst>
                <a:ext uri="{FF2B5EF4-FFF2-40B4-BE49-F238E27FC236}">
                  <a16:creationId xmlns:a16="http://schemas.microsoft.com/office/drawing/2014/main" id="{A13A17A2-0D94-EEA0-27F5-239F4F31B356}"/>
                </a:ext>
              </a:extLst>
            </p:cNvPr>
            <p:cNvSpPr/>
            <p:nvPr/>
          </p:nvSpPr>
          <p:spPr>
            <a:xfrm>
              <a:off x="590962" y="2462472"/>
              <a:ext cx="1037506" cy="1037506"/>
            </a:xfrm>
            <a:prstGeom prst="ellipse">
              <a:avLst/>
            </a:prstGeom>
            <a:ln>
              <a:solidFill>
                <a:srgbClr val="FFFFFF">
                  <a:alpha val="34000"/>
                </a:srgbClr>
              </a:solidFill>
              <a:prstDash val="sysDot"/>
            </a:ln>
          </p:spPr>
          <p:txBody>
            <a:bodyPr lIns="22850" tIns="22850" rIns="22850" bIns="22850" anchor="ctr"/>
            <a:lstStyle/>
            <a:p>
              <a:pPr algn="ctr" defTabSz="457200" hangingPunct="0">
                <a:defRPr sz="1800">
                  <a:solidFill>
                    <a:srgbClr val="8D41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 kern="0" dirty="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169;p39">
            <a:extLst>
              <a:ext uri="{FF2B5EF4-FFF2-40B4-BE49-F238E27FC236}">
                <a16:creationId xmlns:a16="http://schemas.microsoft.com/office/drawing/2014/main" id="{8594C198-ADF4-9DB3-1AA2-5E6C3651D2BF}"/>
              </a:ext>
            </a:extLst>
          </p:cNvPr>
          <p:cNvSpPr txBox="1"/>
          <p:nvPr/>
        </p:nvSpPr>
        <p:spPr>
          <a:xfrm>
            <a:off x="14509788" y="7984212"/>
            <a:ext cx="923513" cy="415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0" tIns="22850" rIns="22850" bIns="22850" numCol="1" anchor="t">
            <a:spAutoFit/>
          </a:bodyPr>
          <a:lstStyle/>
          <a:p>
            <a:pPr defTabSz="457200" hangingPunct="0">
              <a:defRPr sz="48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lang="en-US" sz="2400" kern="0" dirty="0">
                <a:solidFill>
                  <a:schemeClr val="bg1"/>
                </a:solidFill>
                <a:latin typeface="Avenir Next LT Pro Demi"/>
                <a:sym typeface="Avenir Next LT Pro Demi"/>
              </a:rPr>
              <a:t>295</a:t>
            </a:r>
            <a:endParaRPr sz="2000" kern="0" dirty="0">
              <a:solidFill>
                <a:schemeClr val="bg1"/>
              </a:solidFill>
              <a:latin typeface="Avenir Next LT Pro Demi"/>
              <a:sym typeface="Avenir Next LT Pro Demi"/>
            </a:endParaRPr>
          </a:p>
        </p:txBody>
      </p:sp>
      <p:sp>
        <p:nvSpPr>
          <p:cNvPr id="46" name="Isosceles Triangle 30">
            <a:extLst>
              <a:ext uri="{FF2B5EF4-FFF2-40B4-BE49-F238E27FC236}">
                <a16:creationId xmlns:a16="http://schemas.microsoft.com/office/drawing/2014/main" id="{013D861E-85C4-527B-DA08-8AB9FB3D5E4A}"/>
              </a:ext>
            </a:extLst>
          </p:cNvPr>
          <p:cNvSpPr/>
          <p:nvPr/>
        </p:nvSpPr>
        <p:spPr>
          <a:xfrm>
            <a:off x="15201652" y="8140400"/>
            <a:ext cx="176430" cy="130696"/>
          </a:xfrm>
          <a:prstGeom prst="triangle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txBody>
          <a:bodyPr wrap="square" lIns="22850" tIns="22850" rIns="22850" bIns="22850" numCol="1" anchor="ctr">
            <a:noAutofit/>
          </a:bodyPr>
          <a:lstStyle/>
          <a:p>
            <a:pPr algn="ctr" defTabSz="457200" hangingPunct="0">
              <a:defRPr sz="180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19AE53-1FB1-6C73-1400-551892C7890A}"/>
              </a:ext>
            </a:extLst>
          </p:cNvPr>
          <p:cNvSpPr txBox="1"/>
          <p:nvPr/>
        </p:nvSpPr>
        <p:spPr>
          <a:xfrm>
            <a:off x="15381879" y="8032921"/>
            <a:ext cx="1357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hangingPunct="0">
              <a:defRPr sz="48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lang="en-US" sz="1600" b="1" dirty="0">
                <a:solidFill>
                  <a:schemeClr val="bg1"/>
                </a:solidFill>
              </a:rPr>
              <a:t>228 %</a:t>
            </a:r>
            <a:endParaRPr lang="en-US" sz="1600" kern="0" dirty="0">
              <a:solidFill>
                <a:schemeClr val="bg1"/>
              </a:solidFill>
              <a:latin typeface="Avenir Next LT Pro Demi"/>
              <a:sym typeface="Avenir Next LT Pro Demi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C34FCA4-E2C6-3B85-53F7-F462B95030E5}"/>
              </a:ext>
            </a:extLst>
          </p:cNvPr>
          <p:cNvGrpSpPr/>
          <p:nvPr/>
        </p:nvGrpSpPr>
        <p:grpSpPr>
          <a:xfrm>
            <a:off x="725714" y="1556256"/>
            <a:ext cx="11257739" cy="4176693"/>
            <a:chOff x="877169" y="1323715"/>
            <a:chExt cx="10611840" cy="4176693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B6CBD7E1-0F61-A3D1-B276-7D7FDE1D871C}"/>
                </a:ext>
              </a:extLst>
            </p:cNvPr>
            <p:cNvGrpSpPr/>
            <p:nvPr/>
          </p:nvGrpSpPr>
          <p:grpSpPr>
            <a:xfrm>
              <a:off x="877169" y="1323715"/>
              <a:ext cx="5218825" cy="2237442"/>
              <a:chOff x="657887" y="1363463"/>
              <a:chExt cx="6652057" cy="2858847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2E298D8-6669-D1E1-FABB-5FA96F2A3141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858847"/>
                <a:chOff x="590962" y="2462472"/>
                <a:chExt cx="6652057" cy="2858847"/>
              </a:xfrm>
            </p:grpSpPr>
            <p:grpSp>
              <p:nvGrpSpPr>
                <p:cNvPr id="145" name="Group 58">
                  <a:extLst>
                    <a:ext uri="{FF2B5EF4-FFF2-40B4-BE49-F238E27FC236}">
                      <a16:creationId xmlns:a16="http://schemas.microsoft.com/office/drawing/2014/main" id="{DF635973-BF62-0470-4153-897F51096090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791564"/>
                  <a:chOff x="-1" y="0"/>
                  <a:chExt cx="13169547" cy="5583126"/>
                </a:xfrm>
              </p:grpSpPr>
              <p:sp>
                <p:nvSpPr>
                  <p:cNvPr id="147" name="Rectangle: Rounded Corners 45">
                    <a:extLst>
                      <a:ext uri="{FF2B5EF4-FFF2-40B4-BE49-F238E27FC236}">
                        <a16:creationId xmlns:a16="http://schemas.microsoft.com/office/drawing/2014/main" id="{225F6204-39AF-2087-990A-9CB99140C0E3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" name="Straight Connector 48">
                    <a:extLst>
                      <a:ext uri="{FF2B5EF4-FFF2-40B4-BE49-F238E27FC236}">
                        <a16:creationId xmlns:a16="http://schemas.microsoft.com/office/drawing/2014/main" id="{41608399-4D53-CA87-31A0-57FA8EB07272}"/>
                      </a:ext>
                    </a:extLst>
                  </p:cNvPr>
                  <p:cNvSpPr/>
                  <p:nvPr/>
                </p:nvSpPr>
                <p:spPr>
                  <a:xfrm flipH="1">
                    <a:off x="2715849" y="1501412"/>
                    <a:ext cx="1" cy="403529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Rectangle: Rounded Corners 54">
                    <a:extLst>
                      <a:ext uri="{FF2B5EF4-FFF2-40B4-BE49-F238E27FC236}">
                        <a16:creationId xmlns:a16="http://schemas.microsoft.com/office/drawing/2014/main" id="{4DF13931-5468-BD02-2E63-BC8C4F545AB7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3595004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" name="Rectangle: Rounded Corners 50">
                    <a:extLst>
                      <a:ext uri="{FF2B5EF4-FFF2-40B4-BE49-F238E27FC236}">
                        <a16:creationId xmlns:a16="http://schemas.microsoft.com/office/drawing/2014/main" id="{693C969D-7102-C522-F7B6-2296E9A8F91A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69;p39">
                    <a:extLst>
                      <a:ext uri="{FF2B5EF4-FFF2-40B4-BE49-F238E27FC236}">
                        <a16:creationId xmlns:a16="http://schemas.microsoft.com/office/drawing/2014/main" id="{FA917C8B-16E4-D70C-FBD0-2043AC4275FB}"/>
                      </a:ext>
                    </a:extLst>
                  </p:cNvPr>
                  <p:cNvSpPr txBox="1"/>
                  <p:nvPr/>
                </p:nvSpPr>
                <p:spPr>
                  <a:xfrm>
                    <a:off x="2052833" y="465301"/>
                    <a:ext cx="6557188" cy="7471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2850" tIns="22850" rIns="22850" bIns="22850" numCol="1" anchor="t">
                    <a:spAutoFit/>
                  </a:bodyPr>
                  <a:lstStyle/>
                  <a:p>
                    <a:pPr lvl="0">
                      <a:defRPr/>
                    </a:pPr>
                    <a:endParaRPr lang="en-GB" sz="1600" dirty="0">
                      <a:solidFill>
                        <a:prstClr val="white"/>
                      </a:solidFill>
                      <a:latin typeface="Nyala" panose="02000504070300020003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158" name="Oval 46">
                    <a:extLst>
                      <a:ext uri="{FF2B5EF4-FFF2-40B4-BE49-F238E27FC236}">
                        <a16:creationId xmlns:a16="http://schemas.microsoft.com/office/drawing/2014/main" id="{0CD5A11E-72E8-7F2B-B831-BBAD228928C5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" name="Oval 3">
                    <a:extLst>
                      <a:ext uri="{FF2B5EF4-FFF2-40B4-BE49-F238E27FC236}">
                        <a16:creationId xmlns:a16="http://schemas.microsoft.com/office/drawing/2014/main" id="{9E2D832F-77AA-93F1-FB18-FE9FF9E5D0F0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Oval 5">
                    <a:extLst>
                      <a:ext uri="{FF2B5EF4-FFF2-40B4-BE49-F238E27FC236}">
                        <a16:creationId xmlns:a16="http://schemas.microsoft.com/office/drawing/2014/main" id="{02B62ED0-1B40-F628-96E9-3E49E410E77C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6" name="Oval 2">
                  <a:extLst>
                    <a:ext uri="{FF2B5EF4-FFF2-40B4-BE49-F238E27FC236}">
                      <a16:creationId xmlns:a16="http://schemas.microsoft.com/office/drawing/2014/main" id="{6263B898-EA3C-0026-09E9-8E3A02640188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41DD6E5-39F5-1705-FD50-D8C81E30D032}"/>
                  </a:ext>
                </a:extLst>
              </p:cNvPr>
              <p:cNvSpPr txBox="1"/>
              <p:nvPr/>
            </p:nvSpPr>
            <p:spPr>
              <a:xfrm>
                <a:off x="2280477" y="2519896"/>
                <a:ext cx="4835220" cy="9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Multidisciplinary Approach</a:t>
                </a: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:</a:t>
                </a:r>
              </a:p>
              <a:p>
                <a:pPr lvl="0">
                  <a:defRPr/>
                </a:pP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</a:t>
                </a:r>
                <a:endParaRPr lang="en-GB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B66970C6-625C-9B39-A281-19C1B54F16A8}"/>
                </a:ext>
              </a:extLst>
            </p:cNvPr>
            <p:cNvGrpSpPr/>
            <p:nvPr/>
          </p:nvGrpSpPr>
          <p:grpSpPr>
            <a:xfrm>
              <a:off x="6141392" y="1356394"/>
              <a:ext cx="5347617" cy="2237442"/>
              <a:chOff x="657887" y="1363463"/>
              <a:chExt cx="6816219" cy="285884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2B142B91-A716-247E-0186-59162835EFD9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858847"/>
                <a:chOff x="590962" y="2462472"/>
                <a:chExt cx="6652057" cy="2858847"/>
              </a:xfrm>
            </p:grpSpPr>
            <p:grpSp>
              <p:nvGrpSpPr>
                <p:cNvPr id="216" name="Group 58">
                  <a:extLst>
                    <a:ext uri="{FF2B5EF4-FFF2-40B4-BE49-F238E27FC236}">
                      <a16:creationId xmlns:a16="http://schemas.microsoft.com/office/drawing/2014/main" id="{4AB09512-4EB2-D151-3008-44193FCA0A3B}"/>
                    </a:ext>
                  </a:extLst>
                </p:cNvPr>
                <p:cNvGrpSpPr/>
                <p:nvPr/>
              </p:nvGrpSpPr>
              <p:grpSpPr>
                <a:xfrm>
                  <a:off x="1155579" y="2690963"/>
                  <a:ext cx="6087440" cy="2630356"/>
                  <a:chOff x="994668" y="322416"/>
                  <a:chExt cx="12174878" cy="5260710"/>
                </a:xfrm>
              </p:grpSpPr>
              <p:sp>
                <p:nvSpPr>
                  <p:cNvPr id="218" name="Rectangle: Rounded Corners 45">
                    <a:extLst>
                      <a:ext uri="{FF2B5EF4-FFF2-40B4-BE49-F238E27FC236}">
                        <a16:creationId xmlns:a16="http://schemas.microsoft.com/office/drawing/2014/main" id="{9F77F942-00EF-52F4-E82C-215CD8000E72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" name="Straight Connector 48">
                    <a:extLst>
                      <a:ext uri="{FF2B5EF4-FFF2-40B4-BE49-F238E27FC236}">
                        <a16:creationId xmlns:a16="http://schemas.microsoft.com/office/drawing/2014/main" id="{511B8F1F-05FF-7F29-0140-2BF1E43CAAC7}"/>
                      </a:ext>
                    </a:extLst>
                  </p:cNvPr>
                  <p:cNvSpPr/>
                  <p:nvPr/>
                </p:nvSpPr>
                <p:spPr>
                  <a:xfrm flipH="1">
                    <a:off x="2715849" y="1501412"/>
                    <a:ext cx="1" cy="403529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Rectangle: Rounded Corners 54">
                    <a:extLst>
                      <a:ext uri="{FF2B5EF4-FFF2-40B4-BE49-F238E27FC236}">
                        <a16:creationId xmlns:a16="http://schemas.microsoft.com/office/drawing/2014/main" id="{16349C72-01F9-C6A2-22E8-4EE9529F2FC6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3595004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Rectangle: Rounded Corners 50">
                    <a:extLst>
                      <a:ext uri="{FF2B5EF4-FFF2-40B4-BE49-F238E27FC236}">
                        <a16:creationId xmlns:a16="http://schemas.microsoft.com/office/drawing/2014/main" id="{D71405E8-313B-3180-F6E0-9FB69FAEB284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Oval 3">
                    <a:extLst>
                      <a:ext uri="{FF2B5EF4-FFF2-40B4-BE49-F238E27FC236}">
                        <a16:creationId xmlns:a16="http://schemas.microsoft.com/office/drawing/2014/main" id="{4C8ACC42-F599-DA0F-46ED-1DD1C2FC6B8A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Oval 5">
                    <a:extLst>
                      <a:ext uri="{FF2B5EF4-FFF2-40B4-BE49-F238E27FC236}">
                        <a16:creationId xmlns:a16="http://schemas.microsoft.com/office/drawing/2014/main" id="{185ACE91-F00C-8E90-E4B9-6857E80EB31C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7" name="Oval 2">
                  <a:extLst>
                    <a:ext uri="{FF2B5EF4-FFF2-40B4-BE49-F238E27FC236}">
                      <a16:creationId xmlns:a16="http://schemas.microsoft.com/office/drawing/2014/main" id="{EE67FD14-1DD3-E653-D43B-B643CFBB31D5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EC30BB0F-5CD9-92F5-CE50-AAD52B9D0B9C}"/>
                  </a:ext>
                </a:extLst>
              </p:cNvPr>
              <p:cNvSpPr txBox="1"/>
              <p:nvPr/>
            </p:nvSpPr>
            <p:spPr>
              <a:xfrm>
                <a:off x="2167837" y="2519896"/>
                <a:ext cx="5306269" cy="9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Research and Innovation :</a:t>
                </a:r>
              </a:p>
              <a:p>
                <a:pPr marL="285750" lvl="0" indent="-285750" algn="just">
                  <a:buFont typeface="Courier New" panose="02070309020205020404" pitchFamily="49" charset="0"/>
                  <a:buChar char="o"/>
                  <a:defRPr/>
                </a:pPr>
                <a:endParaRPr lang="en-US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FB55989-8312-BF66-9517-C0AE8EDB3CFD}"/>
                </a:ext>
              </a:extLst>
            </p:cNvPr>
            <p:cNvGrpSpPr/>
            <p:nvPr/>
          </p:nvGrpSpPr>
          <p:grpSpPr>
            <a:xfrm>
              <a:off x="907482" y="3678064"/>
              <a:ext cx="5218825" cy="1822344"/>
              <a:chOff x="657887" y="1363463"/>
              <a:chExt cx="6652057" cy="23284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6E735CAC-23AD-49A5-9574-06F9EBB2D3CE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328464"/>
                <a:chOff x="590962" y="2462472"/>
                <a:chExt cx="6652057" cy="2328464"/>
              </a:xfrm>
            </p:grpSpPr>
            <p:grpSp>
              <p:nvGrpSpPr>
                <p:cNvPr id="231" name="Group 58">
                  <a:extLst>
                    <a:ext uri="{FF2B5EF4-FFF2-40B4-BE49-F238E27FC236}">
                      <a16:creationId xmlns:a16="http://schemas.microsoft.com/office/drawing/2014/main" id="{1F715ADF-2D09-BBE6-6682-8EA06244E64B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261181"/>
                  <a:chOff x="-1" y="0"/>
                  <a:chExt cx="13169547" cy="4522360"/>
                </a:xfrm>
              </p:grpSpPr>
              <p:sp>
                <p:nvSpPr>
                  <p:cNvPr id="233" name="Rectangle: Rounded Corners 45">
                    <a:extLst>
                      <a:ext uri="{FF2B5EF4-FFF2-40B4-BE49-F238E27FC236}">
                        <a16:creationId xmlns:a16="http://schemas.microsoft.com/office/drawing/2014/main" id="{BE05F0B2-2559-773C-83B5-CAB6432EF2F0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Straight Connector 48">
                    <a:extLst>
                      <a:ext uri="{FF2B5EF4-FFF2-40B4-BE49-F238E27FC236}">
                        <a16:creationId xmlns:a16="http://schemas.microsoft.com/office/drawing/2014/main" id="{23AEF144-2941-5564-D586-D9C4D50DF593}"/>
                      </a:ext>
                    </a:extLst>
                  </p:cNvPr>
                  <p:cNvSpPr/>
                  <p:nvPr/>
                </p:nvSpPr>
                <p:spPr>
                  <a:xfrm>
                    <a:off x="2715850" y="1501414"/>
                    <a:ext cx="6266" cy="2937439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Rectangle: Rounded Corners 54">
                    <a:extLst>
                      <a:ext uri="{FF2B5EF4-FFF2-40B4-BE49-F238E27FC236}">
                        <a16:creationId xmlns:a16="http://schemas.microsoft.com/office/drawing/2014/main" id="{91DCA3B8-74BC-B999-64E9-6E11F498D023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2534238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Rectangle: Rounded Corners 50">
                    <a:extLst>
                      <a:ext uri="{FF2B5EF4-FFF2-40B4-BE49-F238E27FC236}">
                        <a16:creationId xmlns:a16="http://schemas.microsoft.com/office/drawing/2014/main" id="{2DCBF7A8-2593-CBBC-E315-D71BF55E27D4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Oval 46">
                    <a:extLst>
                      <a:ext uri="{FF2B5EF4-FFF2-40B4-BE49-F238E27FC236}">
                        <a16:creationId xmlns:a16="http://schemas.microsoft.com/office/drawing/2014/main" id="{7E4DC528-D2F2-5063-FC1E-59ECAB76DE2E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Oval 3">
                    <a:extLst>
                      <a:ext uri="{FF2B5EF4-FFF2-40B4-BE49-F238E27FC236}">
                        <a16:creationId xmlns:a16="http://schemas.microsoft.com/office/drawing/2014/main" id="{306A01C8-FA50-008E-575B-B8F152491094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Oval 5">
                    <a:extLst>
                      <a:ext uri="{FF2B5EF4-FFF2-40B4-BE49-F238E27FC236}">
                        <a16:creationId xmlns:a16="http://schemas.microsoft.com/office/drawing/2014/main" id="{BBF35A57-82AF-5236-BAFA-926FE363E6F8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2" name="Oval 2">
                  <a:extLst>
                    <a:ext uri="{FF2B5EF4-FFF2-40B4-BE49-F238E27FC236}">
                      <a16:creationId xmlns:a16="http://schemas.microsoft.com/office/drawing/2014/main" id="{E4EDAE14-36BB-18CE-9485-237FD7F37A58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D9BAC08-7A92-7790-41C6-DF84F99EA667}"/>
                  </a:ext>
                </a:extLst>
              </p:cNvPr>
              <p:cNvSpPr txBox="1"/>
              <p:nvPr/>
            </p:nvSpPr>
            <p:spPr>
              <a:xfrm>
                <a:off x="2280477" y="2519896"/>
                <a:ext cx="4835220" cy="9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Impact on Public </a:t>
                </a:r>
                <a:r>
                  <a:rPr lang="en-US" sz="2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Health:</a:t>
                </a:r>
                <a:endParaRPr lang="am-ET" sz="2000" dirty="0" smtClean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endParaRPr lang="en-GB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60EECEF-D123-6A42-9080-9276776D13C1}"/>
                </a:ext>
              </a:extLst>
            </p:cNvPr>
            <p:cNvGrpSpPr/>
            <p:nvPr/>
          </p:nvGrpSpPr>
          <p:grpSpPr>
            <a:xfrm>
              <a:off x="6194178" y="3649900"/>
              <a:ext cx="5218825" cy="1822343"/>
              <a:chOff x="657887" y="1363463"/>
              <a:chExt cx="6652057" cy="2328464"/>
            </a:xfrm>
          </p:grpSpPr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BA9C921F-983B-50C5-9B13-7463B1364CA4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328464"/>
                <a:chOff x="590962" y="2462472"/>
                <a:chExt cx="6652057" cy="2328464"/>
              </a:xfrm>
            </p:grpSpPr>
            <p:grpSp>
              <p:nvGrpSpPr>
                <p:cNvPr id="246" name="Group 58">
                  <a:extLst>
                    <a:ext uri="{FF2B5EF4-FFF2-40B4-BE49-F238E27FC236}">
                      <a16:creationId xmlns:a16="http://schemas.microsoft.com/office/drawing/2014/main" id="{C8F83C30-EECA-F8DF-D2C1-5C1E720880CE}"/>
                    </a:ext>
                  </a:extLst>
                </p:cNvPr>
                <p:cNvGrpSpPr/>
                <p:nvPr/>
              </p:nvGrpSpPr>
              <p:grpSpPr>
                <a:xfrm>
                  <a:off x="1155579" y="2690963"/>
                  <a:ext cx="6087440" cy="2099973"/>
                  <a:chOff x="994668" y="322416"/>
                  <a:chExt cx="12174878" cy="4199944"/>
                </a:xfrm>
              </p:grpSpPr>
              <p:sp>
                <p:nvSpPr>
                  <p:cNvPr id="248" name="Rectangle: Rounded Corners 45">
                    <a:extLst>
                      <a:ext uri="{FF2B5EF4-FFF2-40B4-BE49-F238E27FC236}">
                        <a16:creationId xmlns:a16="http://schemas.microsoft.com/office/drawing/2014/main" id="{07886400-9C1D-B603-FB93-F21950ED8A6F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Straight Connector 48">
                    <a:extLst>
                      <a:ext uri="{FF2B5EF4-FFF2-40B4-BE49-F238E27FC236}">
                        <a16:creationId xmlns:a16="http://schemas.microsoft.com/office/drawing/2014/main" id="{DAAE985E-CB8B-FEC9-70DA-D20C6FD204EE}"/>
                      </a:ext>
                    </a:extLst>
                  </p:cNvPr>
                  <p:cNvSpPr/>
                  <p:nvPr/>
                </p:nvSpPr>
                <p:spPr>
                  <a:xfrm>
                    <a:off x="2715850" y="1501414"/>
                    <a:ext cx="6266" cy="2937439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Rectangle: Rounded Corners 54">
                    <a:extLst>
                      <a:ext uri="{FF2B5EF4-FFF2-40B4-BE49-F238E27FC236}">
                        <a16:creationId xmlns:a16="http://schemas.microsoft.com/office/drawing/2014/main" id="{3CB1ECE5-0787-F00F-CAC0-7082340688D6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2534238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Rectangle: Rounded Corners 50">
                    <a:extLst>
                      <a:ext uri="{FF2B5EF4-FFF2-40B4-BE49-F238E27FC236}">
                        <a16:creationId xmlns:a16="http://schemas.microsoft.com/office/drawing/2014/main" id="{C1A8FF7F-497B-37DF-A949-6C5A34918040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Oval 3">
                    <a:extLst>
                      <a:ext uri="{FF2B5EF4-FFF2-40B4-BE49-F238E27FC236}">
                        <a16:creationId xmlns:a16="http://schemas.microsoft.com/office/drawing/2014/main" id="{11F07034-811A-9ACE-10B5-968800C7EB29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Oval 5">
                    <a:extLst>
                      <a:ext uri="{FF2B5EF4-FFF2-40B4-BE49-F238E27FC236}">
                        <a16:creationId xmlns:a16="http://schemas.microsoft.com/office/drawing/2014/main" id="{34E944CD-9BD8-E32B-732B-1EFE77E360FB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7" name="Oval 2">
                  <a:extLst>
                    <a:ext uri="{FF2B5EF4-FFF2-40B4-BE49-F238E27FC236}">
                      <a16:creationId xmlns:a16="http://schemas.microsoft.com/office/drawing/2014/main" id="{8589D97F-542D-8BD9-152C-1761910FCC15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1BB38E9-F2F6-1B9D-7BA5-57EFA40D1AF3}"/>
                  </a:ext>
                </a:extLst>
              </p:cNvPr>
              <p:cNvSpPr txBox="1"/>
              <p:nvPr/>
            </p:nvSpPr>
            <p:spPr>
              <a:xfrm>
                <a:off x="2169044" y="2647138"/>
                <a:ext cx="4835220" cy="511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Cross cultural understanding </a:t>
                </a:r>
                <a:endParaRPr lang="en-GB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AE25C598-7F66-2369-BF33-9F7E16F68845}"/>
              </a:ext>
            </a:extLst>
          </p:cNvPr>
          <p:cNvSpPr txBox="1"/>
          <p:nvPr/>
        </p:nvSpPr>
        <p:spPr>
          <a:xfrm>
            <a:off x="725714" y="548656"/>
            <a:ext cx="7971972" cy="153233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Need for a Specialized Neuroscience Institute in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Ethiopia…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am-ET" sz="2800" b="1" dirty="0" smtClean="0">
                <a:solidFill>
                  <a:prstClr val="white"/>
                </a:solidFill>
                <a:latin typeface="Calibri" panose="020F0502020204030204" pitchFamily="34" charset="0"/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am-E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yala" panose="02000504070300020003" pitchFamily="2" charset="0"/>
                <a:ea typeface="Ebrima" panose="02000000000000000000" pitchFamily="2" charset="0"/>
                <a:cs typeface="Times New Roman" panose="02020603050405020304" pitchFamily="18" charset="0"/>
              </a:rPr>
              <a:t> </a:t>
            </a:r>
            <a:endParaRPr kumimoji="0" lang="am-E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 panose="02000504070300020003" pitchFamily="2" charset="0"/>
              <a:ea typeface="Ebrim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23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8771-F5BF-D77E-D0B8-66909304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8CD73EE-5561-C036-64CC-6471386FC2E7}"/>
              </a:ext>
            </a:extLst>
          </p:cNvPr>
          <p:cNvSpPr/>
          <p:nvPr/>
        </p:nvSpPr>
        <p:spPr>
          <a:xfrm>
            <a:off x="4439295" y="7631"/>
            <a:ext cx="7752705" cy="7015572"/>
          </a:xfrm>
          <a:custGeom>
            <a:avLst/>
            <a:gdLst>
              <a:gd name="connsiteX0" fmla="*/ 10670 w 5613718"/>
              <a:gd name="connsiteY0" fmla="*/ 0 h 5304196"/>
              <a:gd name="connsiteX1" fmla="*/ 5613718 w 5613718"/>
              <a:gd name="connsiteY1" fmla="*/ 0 h 5304196"/>
              <a:gd name="connsiteX2" fmla="*/ 5613718 w 5613718"/>
              <a:gd name="connsiteY2" fmla="*/ 5263456 h 5304196"/>
              <a:gd name="connsiteX3" fmla="*/ 5352739 w 5613718"/>
              <a:gd name="connsiteY3" fmla="*/ 5291392 h 5304196"/>
              <a:gd name="connsiteX4" fmla="*/ 4992406 w 5613718"/>
              <a:gd name="connsiteY4" fmla="*/ 5304196 h 5304196"/>
              <a:gd name="connsiteX5" fmla="*/ 0 w 5613718"/>
              <a:gd name="connsiteY5" fmla="*/ 311788 h 5304196"/>
              <a:gd name="connsiteX6" fmla="*/ 6496 w 5613718"/>
              <a:gd name="connsiteY6" fmla="*/ 54879 h 5304196"/>
              <a:gd name="connsiteX7" fmla="*/ 10670 w 5613718"/>
              <a:gd name="connsiteY7" fmla="*/ 0 h 5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718" h="5304196">
                <a:moveTo>
                  <a:pt x="10670" y="0"/>
                </a:moveTo>
                <a:lnTo>
                  <a:pt x="5613718" y="0"/>
                </a:lnTo>
                <a:lnTo>
                  <a:pt x="5613718" y="5263456"/>
                </a:lnTo>
                <a:lnTo>
                  <a:pt x="5352739" y="5291392"/>
                </a:lnTo>
                <a:cubicBezTo>
                  <a:pt x="5233733" y="5299880"/>
                  <a:pt x="5113574" y="5304196"/>
                  <a:pt x="4992406" y="5304196"/>
                </a:cubicBezTo>
                <a:cubicBezTo>
                  <a:pt x="2235177" y="5304196"/>
                  <a:pt x="0" y="3069019"/>
                  <a:pt x="0" y="311788"/>
                </a:cubicBezTo>
                <a:cubicBezTo>
                  <a:pt x="0" y="225624"/>
                  <a:pt x="2183" y="139971"/>
                  <a:pt x="6496" y="54879"/>
                </a:cubicBezTo>
                <a:lnTo>
                  <a:pt x="1067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292A1D-8BA7-4FA4-3487-92CF90CB0FAC}"/>
              </a:ext>
            </a:extLst>
          </p:cNvPr>
          <p:cNvSpPr/>
          <p:nvPr/>
        </p:nvSpPr>
        <p:spPr>
          <a:xfrm>
            <a:off x="1163089" y="571901"/>
            <a:ext cx="7315200" cy="56930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AAC835-9155-1250-2BD1-A03656349BCD}"/>
              </a:ext>
            </a:extLst>
          </p:cNvPr>
          <p:cNvCxnSpPr>
            <a:cxnSpLocks/>
          </p:cNvCxnSpPr>
          <p:nvPr/>
        </p:nvCxnSpPr>
        <p:spPr>
          <a:xfrm>
            <a:off x="2607838" y="2829533"/>
            <a:ext cx="0" cy="880306"/>
          </a:xfrm>
          <a:prstGeom prst="line">
            <a:avLst/>
          </a:prstGeom>
          <a:ln>
            <a:solidFill>
              <a:srgbClr val="FCA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57E491-F893-E4D2-E8F2-2103CA5BAE00}"/>
              </a:ext>
            </a:extLst>
          </p:cNvPr>
          <p:cNvSpPr txBox="1">
            <a:spLocks/>
          </p:cNvSpPr>
          <p:nvPr/>
        </p:nvSpPr>
        <p:spPr>
          <a:xfrm>
            <a:off x="3533860" y="1234005"/>
            <a:ext cx="3510683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GB" sz="3600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Segoe UI" panose="020B0502040204020203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70EE9-6AED-BC42-A522-ACCE68025172}"/>
              </a:ext>
            </a:extLst>
          </p:cNvPr>
          <p:cNvSpPr/>
          <p:nvPr/>
        </p:nvSpPr>
        <p:spPr>
          <a:xfrm>
            <a:off x="3924081" y="2271229"/>
            <a:ext cx="335430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endParaRPr lang="en-GB" sz="2400" b="1" dirty="0">
              <a:solidFill>
                <a:prstClr val="white"/>
              </a:solidFill>
              <a:latin typeface="+mj-lt"/>
              <a:ea typeface="Abyssinica SIL" panose="02000603020000020004" pitchFamily="2" charset="0"/>
              <a:cs typeface="Abyssinica SIL" panose="0200060302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307C2-F792-8BA7-FF2A-DAF20DFB9439}"/>
              </a:ext>
            </a:extLst>
          </p:cNvPr>
          <p:cNvSpPr/>
          <p:nvPr/>
        </p:nvSpPr>
        <p:spPr>
          <a:xfrm>
            <a:off x="3483359" y="3057657"/>
            <a:ext cx="4987037" cy="12557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Major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Activities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Achievements</a:t>
            </a:r>
            <a:endParaRPr lang="en-US" sz="20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7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am-ET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E7DAC-04EC-4D3B-CAD9-E40A8CB7692A}"/>
              </a:ext>
            </a:extLst>
          </p:cNvPr>
          <p:cNvGrpSpPr/>
          <p:nvPr/>
        </p:nvGrpSpPr>
        <p:grpSpPr>
          <a:xfrm>
            <a:off x="540215" y="1808777"/>
            <a:ext cx="2784527" cy="2884572"/>
            <a:chOff x="487772" y="1791227"/>
            <a:chExt cx="1062026" cy="10620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4B460B-F815-C174-29F1-BEB428ACDB86}"/>
                </a:ext>
              </a:extLst>
            </p:cNvPr>
            <p:cNvSpPr/>
            <p:nvPr/>
          </p:nvSpPr>
          <p:spPr>
            <a:xfrm>
              <a:off x="618062" y="1921517"/>
              <a:ext cx="801447" cy="8014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F81560-7457-60F6-9B18-5E2953C3CA06}"/>
                </a:ext>
              </a:extLst>
            </p:cNvPr>
            <p:cNvSpPr/>
            <p:nvPr/>
          </p:nvSpPr>
          <p:spPr>
            <a:xfrm>
              <a:off x="487772" y="1791227"/>
              <a:ext cx="1062026" cy="1062026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D931B3-6959-7203-0DAD-3073464A5D71}"/>
              </a:ext>
            </a:extLst>
          </p:cNvPr>
          <p:cNvSpPr/>
          <p:nvPr/>
        </p:nvSpPr>
        <p:spPr>
          <a:xfrm>
            <a:off x="3921285" y="4193917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GB" sz="2400" b="1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</a:t>
            </a:r>
            <a:endParaRPr lang="en-GB" sz="2400" b="1" dirty="0">
              <a:solidFill>
                <a:prstClr val="white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5A1CE-054F-3072-DF83-882A21A5DAD1}"/>
              </a:ext>
            </a:extLst>
          </p:cNvPr>
          <p:cNvSpPr/>
          <p:nvPr/>
        </p:nvSpPr>
        <p:spPr>
          <a:xfrm>
            <a:off x="3533860" y="4986964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   </a:t>
            </a:r>
            <a:r>
              <a:rPr lang="en-GB" sz="2400" b="1" dirty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GB" sz="2400" b="1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r>
              <a:rPr lang="en-GB" sz="2400" b="1" noProof="0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Segoe UI" panose="020B0502040204020203" pitchFamily="34" charset="0"/>
              </a:rPr>
              <a:t> </a:t>
            </a:r>
            <a:endParaRPr lang="en-GB" sz="2400" b="1" dirty="0">
              <a:solidFill>
                <a:prstClr val="white"/>
              </a:solidFill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307" y="2640561"/>
            <a:ext cx="1527492" cy="1345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Strategic Direction owned by relevant stakeholders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674847" y="1385594"/>
            <a:ext cx="3797560" cy="714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0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Renovation of the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 facility and Digitalization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0649" y="447869"/>
            <a:ext cx="6800496" cy="641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6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Renovation of the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acility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Digitalization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7869"/>
            <a:ext cx="6596009" cy="29631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11021"/>
            <a:ext cx="9133726" cy="3446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807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Recruitment of staff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15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24293"/>
            <a:ext cx="6873411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4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Directorate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 Affairs Directorate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Separate Budget code for Research  </a:t>
            </a: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Redesigning the Hospital Administrative Structure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6179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Initiation of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Hospital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branch construction-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Emergency Center 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17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081" y="3066208"/>
            <a:ext cx="6780919" cy="3797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6173"/>
            <a:ext cx="5411081" cy="623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41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18</a:t>
            </a:fld>
            <a:endParaRPr lang="en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4850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036" y="1160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Initiation of Hospital branch construction- Emergency Center </a:t>
            </a:r>
          </a:p>
        </p:txBody>
      </p:sp>
    </p:spTree>
    <p:extLst>
      <p:ext uri="{BB962C8B-B14F-4D97-AF65-F5344CB8AC3E}">
        <p14:creationId xmlns:p14="http://schemas.microsoft.com/office/powerpoint/2010/main" val="159247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19</a:t>
            </a:fld>
            <a:endParaRPr lang="en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919"/>
            <a:ext cx="12110405" cy="70018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390527" y="177290"/>
            <a:ext cx="40788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Initiation of Hospital branch construction- Emergency Center </a:t>
            </a:r>
          </a:p>
        </p:txBody>
      </p:sp>
    </p:spTree>
    <p:extLst>
      <p:ext uri="{BB962C8B-B14F-4D97-AF65-F5344CB8AC3E}">
        <p14:creationId xmlns:p14="http://schemas.microsoft.com/office/powerpoint/2010/main" val="268662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-544945" y="3937740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am-ET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m-E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am-E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06354" y="1294254"/>
            <a:ext cx="46538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Power Geez Unicode1" pitchFamily="2" charset="0"/>
              </a:rPr>
              <a:t>Ethiopia </a:t>
            </a:r>
            <a:endParaRPr lang="am-ET" sz="2800" b="1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</a:t>
            </a:fld>
            <a:endParaRPr lang="en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5102" y="2944864"/>
            <a:ext cx="1953889" cy="3797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8990" y="3060441"/>
            <a:ext cx="4873009" cy="37975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" y="108719"/>
            <a:ext cx="5445303" cy="685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436">
          <a:extLst>
            <a:ext uri="{FF2B5EF4-FFF2-40B4-BE49-F238E27FC236}">
              <a16:creationId xmlns:a16="http://schemas.microsoft.com/office/drawing/2014/main" id="{52AB6968-BA13-7E30-DF79-210D5D973E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>
            <a:extLst>
              <a:ext uri="{FF2B5EF4-FFF2-40B4-BE49-F238E27FC236}">
                <a16:creationId xmlns:a16="http://schemas.microsoft.com/office/drawing/2014/main" id="{82744805-9276-F86E-0CA5-202367FA01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2449" y="3354302"/>
            <a:ext cx="5217886" cy="4464332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algn="ctr"/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Collaboration:</a:t>
            </a:r>
            <a:r>
              <a: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am-ET" sz="3200" kern="1200" dirty="0" smtClean="0">
                <a:solidFill>
                  <a:schemeClr val="bg1"/>
                </a:solidFill>
                <a:latin typeface="Calibri Light" panose="020F0302020204030204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20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Local </a:t>
            </a:r>
            <a:r>
              <a:rPr lang="en-US" sz="3200" kern="1200" dirty="0" smtClean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institutions</a:t>
            </a:r>
            <a:r>
              <a: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US" sz="32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am-ET" sz="3200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Times New Roman" panose="02020603050405020304" pitchFamily="18" charset="0"/>
              </a:rPr>
              <a:t/>
            </a:r>
            <a:br>
              <a:rPr lang="am-ET" sz="3200" kern="1200" dirty="0">
                <a:solidFill>
                  <a:prstClr val="black"/>
                </a:solidFill>
                <a:latin typeface="Calibri Light" panose="020F0302020204030204"/>
                <a:ea typeface="+mj-ea"/>
                <a:cs typeface="Times New Roman" panose="02020603050405020304" pitchFamily="18" charset="0"/>
              </a:rPr>
            </a:br>
            <a:r>
              <a:rPr lang="en-GB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n-GB" sz="3600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am-ET" sz="5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1518CF4-CDE9-2DD8-A5DA-F12B37F07C0D}"/>
              </a:ext>
            </a:extLst>
          </p:cNvPr>
          <p:cNvGrpSpPr/>
          <p:nvPr/>
        </p:nvGrpSpPr>
        <p:grpSpPr>
          <a:xfrm>
            <a:off x="8670995" y="-111967"/>
            <a:ext cx="2767317" cy="3869320"/>
            <a:chOff x="373203" y="191783"/>
            <a:chExt cx="4450498" cy="501597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3429AB8-91B8-6D9C-8067-4C0657A68DD1}"/>
                </a:ext>
              </a:extLst>
            </p:cNvPr>
            <p:cNvSpPr/>
            <p:nvPr/>
          </p:nvSpPr>
          <p:spPr>
            <a:xfrm>
              <a:off x="373203" y="695437"/>
              <a:ext cx="4450498" cy="4512317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" lastClr="FFFF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EB5CED2D-C20C-D5B6-4C60-65FD26CD3806}"/>
                </a:ext>
              </a:extLst>
            </p:cNvPr>
            <p:cNvSpPr/>
            <p:nvPr/>
          </p:nvSpPr>
          <p:spPr>
            <a:xfrm>
              <a:off x="885606" y="1223555"/>
              <a:ext cx="3526991" cy="3461706"/>
            </a:xfrm>
            <a:prstGeom prst="ellipse">
              <a:avLst/>
            </a:prstGeom>
            <a:solidFill>
              <a:srgbClr val="70AD47">
                <a:lumMod val="50000"/>
                <a:alpha val="9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610D3BC-8B9C-D2EC-8696-10A89536C933}"/>
                </a:ext>
              </a:extLst>
            </p:cNvPr>
            <p:cNvGrpSpPr/>
            <p:nvPr/>
          </p:nvGrpSpPr>
          <p:grpSpPr>
            <a:xfrm>
              <a:off x="1892307" y="191783"/>
              <a:ext cx="1497132" cy="1503957"/>
              <a:chOff x="5190548" y="3795062"/>
              <a:chExt cx="1164531" cy="1164531"/>
            </a:xfrm>
            <a:solidFill>
              <a:sysClr val="window" lastClr="FFFFFF"/>
            </a:solidFill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0703FC7-BADF-C53A-996A-25584C67045C}"/>
                  </a:ext>
                </a:extLst>
              </p:cNvPr>
              <p:cNvSpPr/>
              <p:nvPr/>
            </p:nvSpPr>
            <p:spPr>
              <a:xfrm>
                <a:off x="5190548" y="3795062"/>
                <a:ext cx="1164531" cy="1164531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3E355A37-D22C-F371-2BE9-866632406B3D}"/>
                  </a:ext>
                </a:extLst>
              </p:cNvPr>
              <p:cNvSpPr/>
              <p:nvPr/>
            </p:nvSpPr>
            <p:spPr>
              <a:xfrm>
                <a:off x="5321189" y="3953814"/>
                <a:ext cx="878801" cy="878801"/>
              </a:xfrm>
              <a:prstGeom prst="ellips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>
                <a:outerShdw blurRad="127000" dist="38100" dir="5400000" sx="102000" sy="102000" algn="ctr" rotWithShape="0">
                  <a:srgbClr val="000000">
                    <a:alpha val="29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54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20</a:t>
            </a:fld>
            <a:endParaRPr lang="e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6538" y="0"/>
            <a:ext cx="2780017" cy="387129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261" y="1622638"/>
            <a:ext cx="3359187" cy="13656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8056" y="1235660"/>
            <a:ext cx="1885950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665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102" y="447869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30238" y="1294254"/>
            <a:ext cx="639797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Institutions: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Barrow neurological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institute-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USA</a:t>
            </a:r>
            <a:endParaRPr lang="en-US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21</a:t>
            </a:fld>
            <a:endParaRPr lang="en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0440"/>
            <a:ext cx="6965879" cy="379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3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67"/>
          <p:cNvSpPr txBox="1">
            <a:spLocks noGrp="1"/>
          </p:cNvSpPr>
          <p:nvPr>
            <p:ph type="title"/>
          </p:nvPr>
        </p:nvSpPr>
        <p:spPr>
          <a:xfrm>
            <a:off x="0" y="3060441"/>
            <a:ext cx="7147249" cy="3797559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am-E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303" y="612255"/>
            <a:ext cx="714725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83962" y="1294254"/>
            <a:ext cx="50442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Areas </a:t>
            </a:r>
            <a:r>
              <a:rPr lang="en-US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International 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collaboration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22</a:t>
            </a:fld>
            <a:endParaRPr lang="en"/>
          </a:p>
        </p:txBody>
      </p:sp>
      <p:sp>
        <p:nvSpPr>
          <p:cNvPr id="9" name="Rectangle 8"/>
          <p:cNvSpPr/>
          <p:nvPr/>
        </p:nvSpPr>
        <p:spPr>
          <a:xfrm>
            <a:off x="1051249" y="3224827"/>
            <a:ext cx="6096000" cy="33239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Medical service</a:t>
            </a: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Neurology, Neurosurgery,  Psychiatry, Critical care 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Research </a:t>
            </a:r>
          </a:p>
          <a:p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Training 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education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31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23</a:t>
            </a:fld>
            <a:endParaRPr lang="en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1" cy="1219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00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CD65208-6EB4-4A66-B05C-DCCD2CAC5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/>
        </p:blipFill>
        <p:spPr>
          <a:xfrm>
            <a:off x="-1" y="-856"/>
            <a:ext cx="12192001" cy="6858855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81BC981-E9A7-4CB8-B4C8-6144072478C9}"/>
              </a:ext>
            </a:extLst>
          </p:cNvPr>
          <p:cNvSpPr/>
          <p:nvPr/>
        </p:nvSpPr>
        <p:spPr>
          <a:xfrm>
            <a:off x="-8934" y="-856"/>
            <a:ext cx="12192001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C5C48A4-FB61-4407-B9A8-D993FC88CA70}"/>
              </a:ext>
            </a:extLst>
          </p:cNvPr>
          <p:cNvSpPr/>
          <p:nvPr/>
        </p:nvSpPr>
        <p:spPr>
          <a:xfrm flipV="1">
            <a:off x="2825751" y="0"/>
            <a:ext cx="6540499" cy="5914551"/>
          </a:xfrm>
          <a:custGeom>
            <a:avLst/>
            <a:gdLst>
              <a:gd name="connsiteX0" fmla="*/ 0 w 6540499"/>
              <a:gd name="connsiteY0" fmla="*/ 5914551 h 5914551"/>
              <a:gd name="connsiteX1" fmla="*/ 6540499 w 6540499"/>
              <a:gd name="connsiteY1" fmla="*/ 5914551 h 5914551"/>
              <a:gd name="connsiteX2" fmla="*/ 6540499 w 6540499"/>
              <a:gd name="connsiteY2" fmla="*/ 794142 h 5914551"/>
              <a:gd name="connsiteX3" fmla="*/ 6370335 w 6540499"/>
              <a:gd name="connsiteY3" fmla="*/ 726176 h 5914551"/>
              <a:gd name="connsiteX4" fmla="*/ 4575559 w 6540499"/>
              <a:gd name="connsiteY4" fmla="*/ 129573 h 5914551"/>
              <a:gd name="connsiteX5" fmla="*/ 253835 w 6540499"/>
              <a:gd name="connsiteY5" fmla="*/ 104606 h 5914551"/>
              <a:gd name="connsiteX6" fmla="*/ 0 w 6540499"/>
              <a:gd name="connsiteY6" fmla="*/ 87698 h 591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540499" h="5914551">
                <a:moveTo>
                  <a:pt x="0" y="5914551"/>
                </a:moveTo>
                <a:lnTo>
                  <a:pt x="6540499" y="5914551"/>
                </a:lnTo>
                <a:lnTo>
                  <a:pt x="6540499" y="794142"/>
                </a:lnTo>
                <a:lnTo>
                  <a:pt x="6370335" y="726176"/>
                </a:lnTo>
                <a:cubicBezTo>
                  <a:pt x="5702428" y="468107"/>
                  <a:pt x="5022209" y="246639"/>
                  <a:pt x="4575559" y="129573"/>
                </a:cubicBezTo>
                <a:cubicBezTo>
                  <a:pt x="3414267" y="-174797"/>
                  <a:pt x="1604287" y="160010"/>
                  <a:pt x="253835" y="104606"/>
                </a:cubicBezTo>
                <a:lnTo>
                  <a:pt x="0" y="87698"/>
                </a:lnTo>
                <a:close/>
              </a:path>
            </a:pathLst>
          </a:custGeom>
          <a:gradFill flip="none" rotWithShape="1">
            <a:gsLst>
              <a:gs pos="0">
                <a:srgbClr val="30574C">
                  <a:alpha val="90000"/>
                </a:srgbClr>
              </a:gs>
              <a:gs pos="45000">
                <a:srgbClr val="50745C">
                  <a:alpha val="80000"/>
                </a:srgbClr>
              </a:gs>
              <a:gs pos="100000">
                <a:srgbClr val="95B27F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BC1DB2-BB23-4163-9B46-B9E15D08AC7E}"/>
              </a:ext>
            </a:extLst>
          </p:cNvPr>
          <p:cNvSpPr txBox="1"/>
          <p:nvPr/>
        </p:nvSpPr>
        <p:spPr>
          <a:xfrm>
            <a:off x="2889842" y="2072417"/>
            <a:ext cx="6394448" cy="23698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m-ET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Franklin Gothic Medium" panose="020B0603020102020204" pitchFamily="34" charset="0"/>
                <a:cs typeface="Mongolian Baiti" panose="03000500000000000000" pitchFamily="66" charset="0"/>
              </a:rPr>
              <a:t>አመሰግናለሁ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cs typeface="Mongolian Baiti" panose="03000500000000000000" pitchFamily="66" charset="0"/>
            </a:endParaRPr>
          </a:p>
          <a:p>
            <a:pPr lvl="0" algn="ctr">
              <a:defRPr/>
            </a:pPr>
            <a:endParaRPr lang="en-US" sz="3600" b="1" dirty="0" smtClean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Mongolian Baiti" panose="03000500000000000000" pitchFamily="66" charset="0"/>
            </a:endParaRPr>
          </a:p>
          <a:p>
            <a:pPr lvl="0" algn="ctr">
              <a:defRPr/>
            </a:pPr>
            <a:r>
              <a:rPr lang="en-US" sz="2800" b="1" dirty="0" smtClean="0"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Franklin Gothic Medium" panose="020B0603020102020204" pitchFamily="34" charset="0"/>
                <a:cs typeface="Mongolian Baiti" panose="03000500000000000000" pitchFamily="66" charset="0"/>
              </a:rPr>
              <a:t>Email:  mulathea18@gmail.com</a:t>
            </a:r>
            <a:endParaRPr lang="en-US" sz="2800" b="1" dirty="0"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Franklin Gothic Medium" panose="020B0603020102020204" pitchFamily="34" charset="0"/>
              <a:cs typeface="Mongolian Baiti" panose="03000500000000000000" pitchFamily="66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m-ET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Franklin Gothic Medium" panose="020B0603020102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</a:p>
          <a:p>
            <a:endParaRPr lang="am-ET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6B16F-149C-4723-950B-4657B4A90CE9}" type="slidenum">
              <a:rPr lang="am-ET" smtClean="0"/>
              <a:t>24</a:t>
            </a:fld>
            <a:endParaRPr lang="am-ET"/>
          </a:p>
        </p:txBody>
      </p:sp>
    </p:spTree>
    <p:extLst>
      <p:ext uri="{BB962C8B-B14F-4D97-AF65-F5344CB8AC3E}">
        <p14:creationId xmlns:p14="http://schemas.microsoft.com/office/powerpoint/2010/main" val="140842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8771-F5BF-D77E-D0B8-66909304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8CD73EE-5561-C036-64CC-6471386FC2E7}"/>
              </a:ext>
            </a:extLst>
          </p:cNvPr>
          <p:cNvSpPr/>
          <p:nvPr/>
        </p:nvSpPr>
        <p:spPr>
          <a:xfrm>
            <a:off x="4439295" y="16962"/>
            <a:ext cx="7752705" cy="7015572"/>
          </a:xfrm>
          <a:custGeom>
            <a:avLst/>
            <a:gdLst>
              <a:gd name="connsiteX0" fmla="*/ 10670 w 5613718"/>
              <a:gd name="connsiteY0" fmla="*/ 0 h 5304196"/>
              <a:gd name="connsiteX1" fmla="*/ 5613718 w 5613718"/>
              <a:gd name="connsiteY1" fmla="*/ 0 h 5304196"/>
              <a:gd name="connsiteX2" fmla="*/ 5613718 w 5613718"/>
              <a:gd name="connsiteY2" fmla="*/ 5263456 h 5304196"/>
              <a:gd name="connsiteX3" fmla="*/ 5352739 w 5613718"/>
              <a:gd name="connsiteY3" fmla="*/ 5291392 h 5304196"/>
              <a:gd name="connsiteX4" fmla="*/ 4992406 w 5613718"/>
              <a:gd name="connsiteY4" fmla="*/ 5304196 h 5304196"/>
              <a:gd name="connsiteX5" fmla="*/ 0 w 5613718"/>
              <a:gd name="connsiteY5" fmla="*/ 311788 h 5304196"/>
              <a:gd name="connsiteX6" fmla="*/ 6496 w 5613718"/>
              <a:gd name="connsiteY6" fmla="*/ 54879 h 5304196"/>
              <a:gd name="connsiteX7" fmla="*/ 10670 w 5613718"/>
              <a:gd name="connsiteY7" fmla="*/ 0 h 5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718" h="5304196">
                <a:moveTo>
                  <a:pt x="10670" y="0"/>
                </a:moveTo>
                <a:lnTo>
                  <a:pt x="5613718" y="0"/>
                </a:lnTo>
                <a:lnTo>
                  <a:pt x="5613718" y="5263456"/>
                </a:lnTo>
                <a:lnTo>
                  <a:pt x="5352739" y="5291392"/>
                </a:lnTo>
                <a:cubicBezTo>
                  <a:pt x="5233733" y="5299880"/>
                  <a:pt x="5113574" y="5304196"/>
                  <a:pt x="4992406" y="5304196"/>
                </a:cubicBezTo>
                <a:cubicBezTo>
                  <a:pt x="2235177" y="5304196"/>
                  <a:pt x="0" y="3069019"/>
                  <a:pt x="0" y="311788"/>
                </a:cubicBezTo>
                <a:cubicBezTo>
                  <a:pt x="0" y="225624"/>
                  <a:pt x="2183" y="139971"/>
                  <a:pt x="6496" y="54879"/>
                </a:cubicBezTo>
                <a:lnTo>
                  <a:pt x="1067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292A1D-8BA7-4FA4-3487-92CF90CB0FAC}"/>
              </a:ext>
            </a:extLst>
          </p:cNvPr>
          <p:cNvSpPr/>
          <p:nvPr/>
        </p:nvSpPr>
        <p:spPr>
          <a:xfrm>
            <a:off x="1264679" y="304991"/>
            <a:ext cx="7315200" cy="56930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AAC835-9155-1250-2BD1-A03656349BCD}"/>
              </a:ext>
            </a:extLst>
          </p:cNvPr>
          <p:cNvCxnSpPr>
            <a:cxnSpLocks/>
          </p:cNvCxnSpPr>
          <p:nvPr/>
        </p:nvCxnSpPr>
        <p:spPr>
          <a:xfrm>
            <a:off x="2607838" y="2829533"/>
            <a:ext cx="0" cy="880306"/>
          </a:xfrm>
          <a:prstGeom prst="line">
            <a:avLst/>
          </a:prstGeom>
          <a:ln>
            <a:solidFill>
              <a:srgbClr val="FCA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57E491-F893-E4D2-E8F2-2103CA5BAE00}"/>
              </a:ext>
            </a:extLst>
          </p:cNvPr>
          <p:cNvSpPr txBox="1">
            <a:spLocks/>
          </p:cNvSpPr>
          <p:nvPr/>
        </p:nvSpPr>
        <p:spPr>
          <a:xfrm>
            <a:off x="4819685" y="1234005"/>
            <a:ext cx="18143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GB" sz="4800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Segoe UI" panose="020B0502040204020203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70EE9-6AED-BC42-A522-ACCE68025172}"/>
              </a:ext>
            </a:extLst>
          </p:cNvPr>
          <p:cNvSpPr/>
          <p:nvPr/>
        </p:nvSpPr>
        <p:spPr>
          <a:xfrm>
            <a:off x="3924080" y="2271229"/>
            <a:ext cx="4774909" cy="514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6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Tertiary Hospitals </a:t>
            </a:r>
            <a:r>
              <a:rPr lang="am-ET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b="1" dirty="0" smtClean="0">
                <a:solidFill>
                  <a:schemeClr val="bg1"/>
                </a:solidFill>
                <a:latin typeface="+mj-lt"/>
                <a:ea typeface="Abyssinica SIL" panose="02000603020000020004" pitchFamily="2" charset="0"/>
                <a:cs typeface="Abyssinica SIL" panose="02000603020000020004" pitchFamily="2" charset="0"/>
              </a:rPr>
              <a:t> </a:t>
            </a:r>
            <a:endParaRPr lang="en-GB" sz="2400" b="1" dirty="0">
              <a:solidFill>
                <a:schemeClr val="bg1"/>
              </a:solidFill>
              <a:latin typeface="+mj-lt"/>
              <a:ea typeface="Abyssinica SIL" panose="02000603020000020004" pitchFamily="2" charset="0"/>
              <a:cs typeface="Abyssinica SIL" panose="0200060302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307C2-F792-8BA7-FF2A-DAF20DFB9439}"/>
              </a:ext>
            </a:extLst>
          </p:cNvPr>
          <p:cNvSpPr/>
          <p:nvPr/>
        </p:nvSpPr>
        <p:spPr>
          <a:xfrm>
            <a:off x="4018239" y="2918161"/>
            <a:ext cx="5280087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am-ET" sz="2400" b="1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General Hospitals </a:t>
            </a:r>
            <a:r>
              <a:rPr lang="am-ET" sz="2400" b="1" dirty="0" smtClean="0">
                <a:solidFill>
                  <a:prstClr val="white"/>
                </a:solidFill>
                <a:latin typeface="+mj-lt"/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endParaRPr lang="am-ET" sz="2400" b="1" dirty="0">
              <a:solidFill>
                <a:prstClr val="white"/>
              </a:solidFill>
              <a:latin typeface="+mj-lt"/>
              <a:ea typeface="Ebrima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E7DAC-04EC-4D3B-CAD9-E40A8CB7692A}"/>
              </a:ext>
            </a:extLst>
          </p:cNvPr>
          <p:cNvGrpSpPr/>
          <p:nvPr/>
        </p:nvGrpSpPr>
        <p:grpSpPr>
          <a:xfrm>
            <a:off x="540215" y="1808779"/>
            <a:ext cx="2784527" cy="2884573"/>
            <a:chOff x="487772" y="1791227"/>
            <a:chExt cx="1062026" cy="10620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4B460B-F815-C174-29F1-BEB428ACDB86}"/>
                </a:ext>
              </a:extLst>
            </p:cNvPr>
            <p:cNvSpPr/>
            <p:nvPr/>
          </p:nvSpPr>
          <p:spPr>
            <a:xfrm>
              <a:off x="618062" y="1921517"/>
              <a:ext cx="801447" cy="8014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F81560-7457-60F6-9B18-5E2953C3CA06}"/>
                </a:ext>
              </a:extLst>
            </p:cNvPr>
            <p:cNvSpPr/>
            <p:nvPr/>
          </p:nvSpPr>
          <p:spPr>
            <a:xfrm>
              <a:off x="487772" y="1791227"/>
              <a:ext cx="1062026" cy="1062026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D931B3-6959-7203-0DAD-3073464A5D71}"/>
              </a:ext>
            </a:extLst>
          </p:cNvPr>
          <p:cNvSpPr/>
          <p:nvPr/>
        </p:nvSpPr>
        <p:spPr>
          <a:xfrm>
            <a:off x="4046771" y="3508868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Primary Hospitals </a:t>
            </a:r>
            <a:endParaRPr lang="am-ET" sz="2400" b="1" dirty="0">
              <a:solidFill>
                <a:prstClr val="white"/>
              </a:solidFill>
              <a:latin typeface="+mj-lt"/>
              <a:ea typeface="Ebrim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5A1CE-054F-3072-DF83-882A21A5DAD1}"/>
              </a:ext>
            </a:extLst>
          </p:cNvPr>
          <p:cNvSpPr/>
          <p:nvPr/>
        </p:nvSpPr>
        <p:spPr>
          <a:xfrm>
            <a:off x="3737312" y="4207035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Health centers </a:t>
            </a:r>
            <a:endParaRPr lang="am-ET" sz="2400" b="1" dirty="0">
              <a:solidFill>
                <a:prstClr val="white"/>
              </a:solidFill>
              <a:latin typeface="+mj-lt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4E4C3-82A9-36CE-F26A-D9640E286411}"/>
              </a:ext>
            </a:extLst>
          </p:cNvPr>
          <p:cNvSpPr/>
          <p:nvPr/>
        </p:nvSpPr>
        <p:spPr>
          <a:xfrm>
            <a:off x="4118010" y="4874705"/>
            <a:ext cx="496378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Health Post</a:t>
            </a:r>
            <a:endParaRPr lang="am-ET" sz="2400" b="1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40215" y="437193"/>
            <a:ext cx="3426876" cy="1246489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 care Landscape 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0023" y="2449371"/>
            <a:ext cx="1920406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5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8771-F5BF-D77E-D0B8-66909304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8CD73EE-5561-C036-64CC-6471386FC2E7}"/>
              </a:ext>
            </a:extLst>
          </p:cNvPr>
          <p:cNvSpPr/>
          <p:nvPr/>
        </p:nvSpPr>
        <p:spPr>
          <a:xfrm>
            <a:off x="4472346" y="16962"/>
            <a:ext cx="7752705" cy="7015572"/>
          </a:xfrm>
          <a:custGeom>
            <a:avLst/>
            <a:gdLst>
              <a:gd name="connsiteX0" fmla="*/ 10670 w 5613718"/>
              <a:gd name="connsiteY0" fmla="*/ 0 h 5304196"/>
              <a:gd name="connsiteX1" fmla="*/ 5613718 w 5613718"/>
              <a:gd name="connsiteY1" fmla="*/ 0 h 5304196"/>
              <a:gd name="connsiteX2" fmla="*/ 5613718 w 5613718"/>
              <a:gd name="connsiteY2" fmla="*/ 5263456 h 5304196"/>
              <a:gd name="connsiteX3" fmla="*/ 5352739 w 5613718"/>
              <a:gd name="connsiteY3" fmla="*/ 5291392 h 5304196"/>
              <a:gd name="connsiteX4" fmla="*/ 4992406 w 5613718"/>
              <a:gd name="connsiteY4" fmla="*/ 5304196 h 5304196"/>
              <a:gd name="connsiteX5" fmla="*/ 0 w 5613718"/>
              <a:gd name="connsiteY5" fmla="*/ 311788 h 5304196"/>
              <a:gd name="connsiteX6" fmla="*/ 6496 w 5613718"/>
              <a:gd name="connsiteY6" fmla="*/ 54879 h 5304196"/>
              <a:gd name="connsiteX7" fmla="*/ 10670 w 5613718"/>
              <a:gd name="connsiteY7" fmla="*/ 0 h 5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718" h="5304196">
                <a:moveTo>
                  <a:pt x="10670" y="0"/>
                </a:moveTo>
                <a:lnTo>
                  <a:pt x="5613718" y="0"/>
                </a:lnTo>
                <a:lnTo>
                  <a:pt x="5613718" y="5263456"/>
                </a:lnTo>
                <a:lnTo>
                  <a:pt x="5352739" y="5291392"/>
                </a:lnTo>
                <a:cubicBezTo>
                  <a:pt x="5233733" y="5299880"/>
                  <a:pt x="5113574" y="5304196"/>
                  <a:pt x="4992406" y="5304196"/>
                </a:cubicBezTo>
                <a:cubicBezTo>
                  <a:pt x="2235177" y="5304196"/>
                  <a:pt x="0" y="3069019"/>
                  <a:pt x="0" y="311788"/>
                </a:cubicBezTo>
                <a:cubicBezTo>
                  <a:pt x="0" y="225624"/>
                  <a:pt x="2183" y="139971"/>
                  <a:pt x="6496" y="54879"/>
                </a:cubicBezTo>
                <a:lnTo>
                  <a:pt x="1067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292A1D-8BA7-4FA4-3487-92CF90CB0FAC}"/>
              </a:ext>
            </a:extLst>
          </p:cNvPr>
          <p:cNvSpPr/>
          <p:nvPr/>
        </p:nvSpPr>
        <p:spPr>
          <a:xfrm>
            <a:off x="1261342" y="-146700"/>
            <a:ext cx="7727770" cy="56930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AAC835-9155-1250-2BD1-A03656349BCD}"/>
              </a:ext>
            </a:extLst>
          </p:cNvPr>
          <p:cNvCxnSpPr>
            <a:cxnSpLocks/>
          </p:cNvCxnSpPr>
          <p:nvPr/>
        </p:nvCxnSpPr>
        <p:spPr>
          <a:xfrm>
            <a:off x="2607838" y="2829533"/>
            <a:ext cx="0" cy="880306"/>
          </a:xfrm>
          <a:prstGeom prst="line">
            <a:avLst/>
          </a:prstGeom>
          <a:ln>
            <a:solidFill>
              <a:srgbClr val="FCA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57E491-F893-E4D2-E8F2-2103CA5BAE00}"/>
              </a:ext>
            </a:extLst>
          </p:cNvPr>
          <p:cNvSpPr txBox="1">
            <a:spLocks/>
          </p:cNvSpPr>
          <p:nvPr/>
        </p:nvSpPr>
        <p:spPr>
          <a:xfrm>
            <a:off x="4819685" y="1234005"/>
            <a:ext cx="18143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GB" sz="4800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Segoe UI" panose="020B0502040204020203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70EE9-6AED-BC42-A522-ACCE68025172}"/>
              </a:ext>
            </a:extLst>
          </p:cNvPr>
          <p:cNvSpPr/>
          <p:nvPr/>
        </p:nvSpPr>
        <p:spPr>
          <a:xfrm>
            <a:off x="3924079" y="2271229"/>
            <a:ext cx="6411529" cy="52373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just">
              <a:lnSpc>
                <a:spcPct val="160000"/>
              </a:lnSpc>
            </a:pP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One of 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he Five Federal Hospital Under FMOH 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C2307C2-F792-8BA7-FF2A-DAF20DFB9439}"/>
              </a:ext>
            </a:extLst>
          </p:cNvPr>
          <p:cNvSpPr/>
          <p:nvPr/>
        </p:nvSpPr>
        <p:spPr>
          <a:xfrm>
            <a:off x="4018239" y="2918161"/>
            <a:ext cx="6620014" cy="11079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endParaRPr lang="en-US" sz="2400" dirty="0" smtClean="0">
              <a:solidFill>
                <a:prstClr val="white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  <a:p>
            <a:pPr lvl="0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Hospital Governing board approved ENI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400" b="1" dirty="0">
              <a:solidFill>
                <a:prstClr val="white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E7DAC-04EC-4D3B-CAD9-E40A8CB7692A}"/>
              </a:ext>
            </a:extLst>
          </p:cNvPr>
          <p:cNvGrpSpPr/>
          <p:nvPr/>
        </p:nvGrpSpPr>
        <p:grpSpPr>
          <a:xfrm>
            <a:off x="540215" y="1808777"/>
            <a:ext cx="2784527" cy="2884572"/>
            <a:chOff x="487772" y="1791227"/>
            <a:chExt cx="1062026" cy="10620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4B460B-F815-C174-29F1-BEB428ACDB86}"/>
                </a:ext>
              </a:extLst>
            </p:cNvPr>
            <p:cNvSpPr/>
            <p:nvPr/>
          </p:nvSpPr>
          <p:spPr>
            <a:xfrm>
              <a:off x="618062" y="1921517"/>
              <a:ext cx="801447" cy="8014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F81560-7457-60F6-9B18-5E2953C3CA06}"/>
                </a:ext>
              </a:extLst>
            </p:cNvPr>
            <p:cNvSpPr/>
            <p:nvPr/>
          </p:nvSpPr>
          <p:spPr>
            <a:xfrm>
              <a:off x="487772" y="1791227"/>
              <a:ext cx="1062026" cy="1062026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D4D931B3-6959-7203-0DAD-3073464A5D71}"/>
              </a:ext>
            </a:extLst>
          </p:cNvPr>
          <p:cNvSpPr/>
          <p:nvPr/>
        </p:nvSpPr>
        <p:spPr>
          <a:xfrm>
            <a:off x="4046771" y="3508868"/>
            <a:ext cx="4805241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endParaRPr lang="am-ET" sz="2400" b="1" dirty="0">
              <a:solidFill>
                <a:prstClr val="white"/>
              </a:solidFill>
              <a:latin typeface="+mj-lt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5A981EB3-4682-8370-A854-A47B1DC348B0}"/>
              </a:ext>
            </a:extLst>
          </p:cNvPr>
          <p:cNvSpPr txBox="1">
            <a:spLocks/>
          </p:cNvSpPr>
          <p:nvPr/>
        </p:nvSpPr>
        <p:spPr>
          <a:xfrm>
            <a:off x="3508974" y="3490908"/>
            <a:ext cx="569945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E957C7A5-17DE-5C1E-730A-740292DCE555}"/>
              </a:ext>
            </a:extLst>
          </p:cNvPr>
          <p:cNvSpPr txBox="1">
            <a:spLocks/>
          </p:cNvSpPr>
          <p:nvPr/>
        </p:nvSpPr>
        <p:spPr>
          <a:xfrm>
            <a:off x="3500610" y="2881386"/>
            <a:ext cx="632872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415A1CE-054F-3072-DF83-882A21A5DAD1}"/>
              </a:ext>
            </a:extLst>
          </p:cNvPr>
          <p:cNvSpPr/>
          <p:nvPr/>
        </p:nvSpPr>
        <p:spPr>
          <a:xfrm>
            <a:off x="3737312" y="4207035"/>
            <a:ext cx="6276264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   </a:t>
            </a:r>
            <a:r>
              <a:rPr lang="en-US" sz="2400" b="1" noProof="0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FMOH strong support  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am-ET" sz="2400" b="1" dirty="0">
              <a:solidFill>
                <a:prstClr val="white"/>
              </a:solidFill>
              <a:latin typeface="+mj-lt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4E4C3-82A9-36CE-F26A-D9640E286411}"/>
              </a:ext>
            </a:extLst>
          </p:cNvPr>
          <p:cNvSpPr/>
          <p:nvPr/>
        </p:nvSpPr>
        <p:spPr>
          <a:xfrm>
            <a:off x="4118010" y="4874705"/>
            <a:ext cx="4963786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On Major renovation 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Muluken, EKGH, mulathea18@gmail.com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40215" y="437193"/>
            <a:ext cx="3426876" cy="1246489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kern="0" noProof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717" y="2547991"/>
            <a:ext cx="1870054" cy="142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56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/>
          <p:cNvSpPr/>
          <p:nvPr/>
        </p:nvSpPr>
        <p:spPr>
          <a:xfrm>
            <a:off x="2823" y="-4858"/>
            <a:ext cx="12194389" cy="830997"/>
          </a:xfrm>
          <a:custGeom>
            <a:avLst/>
            <a:gdLst/>
            <a:ahLst/>
            <a:cxnLst/>
            <a:rect l="l" t="t" r="r" b="b"/>
            <a:pathLst>
              <a:path w="8532824" h="1223600">
                <a:moveTo>
                  <a:pt x="0" y="0"/>
                </a:moveTo>
                <a:lnTo>
                  <a:pt x="8532824" y="0"/>
                </a:lnTo>
                <a:lnTo>
                  <a:pt x="8532824" y="1223600"/>
                </a:lnTo>
                <a:lnTo>
                  <a:pt x="0" y="1223600"/>
                </a:lnTo>
                <a:lnTo>
                  <a:pt x="0" y="0"/>
                </a:lnTo>
                <a:close/>
              </a:path>
            </a:pathLst>
          </a:custGeom>
          <a:solidFill>
            <a:srgbClr val="ADCEDC"/>
          </a:solidFill>
          <a:ln w="7600" cap="flat">
            <a:noFill/>
            <a:miter/>
          </a:ln>
        </p:spPr>
      </p:sp>
      <p:sp>
        <p:nvSpPr>
          <p:cNvPr id="11" name="Freeform: Shape 10"/>
          <p:cNvSpPr/>
          <p:nvPr/>
        </p:nvSpPr>
        <p:spPr>
          <a:xfrm>
            <a:off x="-14260" y="697717"/>
            <a:ext cx="10552676" cy="6126535"/>
          </a:xfrm>
          <a:custGeom>
            <a:avLst/>
            <a:gdLst/>
            <a:ahLst/>
            <a:cxnLst/>
            <a:rect l="l" t="t" r="r" b="b"/>
            <a:pathLst>
              <a:path w="7384062" h="4833691">
                <a:moveTo>
                  <a:pt x="3571493" y="7238"/>
                </a:moveTo>
                <a:cubicBezTo>
                  <a:pt x="3571493" y="7238"/>
                  <a:pt x="2779489" y="37983"/>
                  <a:pt x="2619494" y="184823"/>
                </a:cubicBezTo>
                <a:cubicBezTo>
                  <a:pt x="2459491" y="328823"/>
                  <a:pt x="3443493" y="640823"/>
                  <a:pt x="3443493" y="640823"/>
                </a:cubicBezTo>
                <a:cubicBezTo>
                  <a:pt x="3443493" y="640823"/>
                  <a:pt x="4443494" y="824820"/>
                  <a:pt x="4395492" y="824820"/>
                </a:cubicBezTo>
                <a:cubicBezTo>
                  <a:pt x="4347491" y="824820"/>
                  <a:pt x="2803490" y="968825"/>
                  <a:pt x="2803490" y="968825"/>
                </a:cubicBezTo>
                <a:cubicBezTo>
                  <a:pt x="2803490" y="968825"/>
                  <a:pt x="1139493" y="1072824"/>
                  <a:pt x="1131490" y="1456821"/>
                </a:cubicBezTo>
                <a:cubicBezTo>
                  <a:pt x="1123487" y="1840826"/>
                  <a:pt x="1427487" y="1968826"/>
                  <a:pt x="2419492" y="2088822"/>
                </a:cubicBezTo>
                <a:cubicBezTo>
                  <a:pt x="3411490" y="2208826"/>
                  <a:pt x="5128596" y="2336825"/>
                  <a:pt x="5115493" y="2400825"/>
                </a:cubicBezTo>
                <a:cubicBezTo>
                  <a:pt x="5102383" y="2464824"/>
                  <a:pt x="4715490" y="2496820"/>
                  <a:pt x="4603489" y="2520821"/>
                </a:cubicBezTo>
                <a:cubicBezTo>
                  <a:pt x="4491488" y="2544822"/>
                  <a:pt x="-36510" y="3296819"/>
                  <a:pt x="0" y="3296819"/>
                </a:cubicBezTo>
                <a:cubicBezTo>
                  <a:pt x="0" y="3296819"/>
                  <a:pt x="38690" y="4640826"/>
                  <a:pt x="65090" y="4640826"/>
                </a:cubicBezTo>
                <a:cubicBezTo>
                  <a:pt x="91491" y="4640826"/>
                  <a:pt x="1651489" y="4833691"/>
                  <a:pt x="1651489" y="4833691"/>
                </a:cubicBezTo>
                <a:cubicBezTo>
                  <a:pt x="1651489" y="4833691"/>
                  <a:pt x="7339489" y="4072825"/>
                  <a:pt x="7384062" y="2704825"/>
                </a:cubicBezTo>
                <a:cubicBezTo>
                  <a:pt x="7400418" y="1824821"/>
                  <a:pt x="5153493" y="1714826"/>
                  <a:pt x="5153493" y="1714826"/>
                </a:cubicBezTo>
                <a:cubicBezTo>
                  <a:pt x="5153493" y="1714826"/>
                  <a:pt x="2411489" y="1496820"/>
                  <a:pt x="2275487" y="1480822"/>
                </a:cubicBezTo>
                <a:cubicBezTo>
                  <a:pt x="2139493" y="1464824"/>
                  <a:pt x="2635492" y="1360826"/>
                  <a:pt x="3443493" y="1288823"/>
                </a:cubicBezTo>
                <a:cubicBezTo>
                  <a:pt x="3817117" y="1255528"/>
                  <a:pt x="4389154" y="1209183"/>
                  <a:pt x="5051494" y="1072824"/>
                </a:cubicBezTo>
                <a:cubicBezTo>
                  <a:pt x="5595487" y="960822"/>
                  <a:pt x="5747487" y="784822"/>
                  <a:pt x="5521979" y="682337"/>
                </a:cubicBezTo>
                <a:cubicBezTo>
                  <a:pt x="5121779" y="500465"/>
                  <a:pt x="3347490" y="312823"/>
                  <a:pt x="3315487" y="240823"/>
                </a:cubicBezTo>
                <a:cubicBezTo>
                  <a:pt x="3283491" y="168823"/>
                  <a:pt x="4419493" y="152823"/>
                  <a:pt x="4691489" y="152823"/>
                </a:cubicBezTo>
                <a:cubicBezTo>
                  <a:pt x="4963493" y="152823"/>
                  <a:pt x="4843489" y="-39177"/>
                  <a:pt x="3571493" y="7238"/>
                </a:cubicBezTo>
                <a:close/>
              </a:path>
            </a:pathLst>
          </a:custGeom>
          <a:solidFill>
            <a:srgbClr val="9CADBF"/>
          </a:solidFill>
          <a:ln w="7600" cap="flat">
            <a:noFill/>
            <a:miter/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Rectangle"/>
          <p:cNvSpPr/>
          <p:nvPr/>
        </p:nvSpPr>
        <p:spPr>
          <a:xfrm>
            <a:off x="0" y="755623"/>
            <a:ext cx="12208075" cy="6145686"/>
          </a:xfrm>
          <a:custGeom>
            <a:avLst/>
            <a:gdLst/>
            <a:ahLst/>
            <a:cxnLst/>
            <a:rect l="l" t="t" r="r" b="b"/>
            <a:pathLst>
              <a:path w="8542400" h="4848800">
                <a:moveTo>
                  <a:pt x="0" y="0"/>
                </a:moveTo>
                <a:lnTo>
                  <a:pt x="8542400" y="0"/>
                </a:lnTo>
                <a:lnTo>
                  <a:pt x="8542400" y="4848800"/>
                </a:lnTo>
                <a:lnTo>
                  <a:pt x="0" y="4848800"/>
                </a:lnTo>
                <a:lnTo>
                  <a:pt x="0" y="0"/>
                </a:lnTo>
                <a:close/>
              </a:path>
            </a:pathLst>
          </a:custGeom>
          <a:solidFill>
            <a:srgbClr val="E8EFF8"/>
          </a:solidFill>
          <a:ln w="7600" cap="flat">
            <a:noFill/>
            <a:miter/>
          </a:ln>
        </p:spPr>
        <p:txBody>
          <a:bodyPr/>
          <a:lstStyle/>
          <a:p>
            <a:endParaRPr lang="en-US" sz="1600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9" name="Freeform: Shape 8"/>
          <p:cNvSpPr/>
          <p:nvPr/>
        </p:nvSpPr>
        <p:spPr>
          <a:xfrm>
            <a:off x="-10861" y="918404"/>
            <a:ext cx="12218936" cy="6156822"/>
          </a:xfrm>
          <a:custGeom>
            <a:avLst/>
            <a:gdLst/>
            <a:ahLst/>
            <a:cxnLst/>
            <a:rect l="l" t="t" r="r" b="b"/>
            <a:pathLst>
              <a:path w="8550000" h="4857586">
                <a:moveTo>
                  <a:pt x="8550000" y="7009"/>
                </a:moveTo>
                <a:cubicBezTo>
                  <a:pt x="8550000" y="7009"/>
                  <a:pt x="6718263" y="-12932"/>
                  <a:pt x="5071176" y="14456"/>
                </a:cubicBezTo>
                <a:cubicBezTo>
                  <a:pt x="4224004" y="28542"/>
                  <a:pt x="3423625" y="30268"/>
                  <a:pt x="2950776" y="105656"/>
                </a:cubicBezTo>
                <a:cubicBezTo>
                  <a:pt x="2718414" y="142701"/>
                  <a:pt x="2532776" y="204456"/>
                  <a:pt x="2601176" y="341256"/>
                </a:cubicBezTo>
                <a:cubicBezTo>
                  <a:pt x="2684776" y="614856"/>
                  <a:pt x="3975963" y="736456"/>
                  <a:pt x="4204776" y="774455"/>
                </a:cubicBezTo>
                <a:cubicBezTo>
                  <a:pt x="4433589" y="812455"/>
                  <a:pt x="4461861" y="821986"/>
                  <a:pt x="4311305" y="852386"/>
                </a:cubicBezTo>
                <a:cubicBezTo>
                  <a:pt x="4245124" y="865746"/>
                  <a:pt x="3695128" y="918384"/>
                  <a:pt x="3057176" y="979655"/>
                </a:cubicBezTo>
                <a:cubicBezTo>
                  <a:pt x="2243642" y="1057791"/>
                  <a:pt x="1088776" y="1139255"/>
                  <a:pt x="1126776" y="1549655"/>
                </a:cubicBezTo>
                <a:cubicBezTo>
                  <a:pt x="1119176" y="1998055"/>
                  <a:pt x="1986686" y="2103824"/>
                  <a:pt x="2578376" y="2172855"/>
                </a:cubicBezTo>
                <a:cubicBezTo>
                  <a:pt x="3490376" y="2279255"/>
                  <a:pt x="4751976" y="2355255"/>
                  <a:pt x="4888981" y="2379986"/>
                </a:cubicBezTo>
                <a:cubicBezTo>
                  <a:pt x="5139576" y="2393255"/>
                  <a:pt x="5193726" y="2454055"/>
                  <a:pt x="4926776" y="2507255"/>
                </a:cubicBezTo>
                <a:cubicBezTo>
                  <a:pt x="4659826" y="2560455"/>
                  <a:pt x="0" y="3345186"/>
                  <a:pt x="0" y="3345186"/>
                </a:cubicBezTo>
                <a:lnTo>
                  <a:pt x="0" y="4857586"/>
                </a:lnTo>
                <a:lnTo>
                  <a:pt x="1458759" y="4857586"/>
                </a:lnTo>
                <a:cubicBezTo>
                  <a:pt x="1458759" y="4857586"/>
                  <a:pt x="7593342" y="4012055"/>
                  <a:pt x="7328376" y="2628855"/>
                </a:cubicBezTo>
                <a:cubicBezTo>
                  <a:pt x="7186180" y="1886563"/>
                  <a:pt x="5473976" y="1770055"/>
                  <a:pt x="4303576" y="1686455"/>
                </a:cubicBezTo>
                <a:cubicBezTo>
                  <a:pt x="3344106" y="1617926"/>
                  <a:pt x="2611672" y="1535808"/>
                  <a:pt x="2464376" y="1526855"/>
                </a:cubicBezTo>
                <a:cubicBezTo>
                  <a:pt x="2333367" y="1518890"/>
                  <a:pt x="2275463" y="1461716"/>
                  <a:pt x="2578376" y="1420455"/>
                </a:cubicBezTo>
                <a:cubicBezTo>
                  <a:pt x="2831654" y="1385959"/>
                  <a:pt x="3433118" y="1322468"/>
                  <a:pt x="4052776" y="1260855"/>
                </a:cubicBezTo>
                <a:cubicBezTo>
                  <a:pt x="4788228" y="1187728"/>
                  <a:pt x="5570739" y="1042120"/>
                  <a:pt x="5595576" y="852386"/>
                </a:cubicBezTo>
                <a:cubicBezTo>
                  <a:pt x="5641336" y="502786"/>
                  <a:pt x="3391576" y="386856"/>
                  <a:pt x="3292776" y="265256"/>
                </a:cubicBezTo>
                <a:cubicBezTo>
                  <a:pt x="3193976" y="143656"/>
                  <a:pt x="8550000" y="61985"/>
                  <a:pt x="8550000" y="61985"/>
                </a:cubicBezTo>
                <a:lnTo>
                  <a:pt x="8550000" y="7009"/>
                </a:lnTo>
                <a:close/>
              </a:path>
            </a:pathLst>
          </a:custGeom>
          <a:solidFill>
            <a:srgbClr val="696969"/>
          </a:solidFill>
          <a:ln w="7600" cap="flat">
            <a:noFill/>
            <a:miter/>
          </a:ln>
        </p:spPr>
      </p:sp>
      <p:sp>
        <p:nvSpPr>
          <p:cNvPr id="10" name="Freeform: Shape 9"/>
          <p:cNvSpPr/>
          <p:nvPr/>
        </p:nvSpPr>
        <p:spPr>
          <a:xfrm>
            <a:off x="78852" y="697718"/>
            <a:ext cx="12077739" cy="5379164"/>
          </a:xfrm>
          <a:custGeom>
            <a:avLst/>
            <a:gdLst/>
            <a:ahLst/>
            <a:cxnLst/>
            <a:rect l="l" t="t" r="r" b="b"/>
            <a:pathLst>
              <a:path w="8451200" h="4085099" fill="none">
                <a:moveTo>
                  <a:pt x="8451200" y="0"/>
                </a:moveTo>
                <a:cubicBezTo>
                  <a:pt x="8451200" y="0"/>
                  <a:pt x="3024800" y="0"/>
                  <a:pt x="2880400" y="193902"/>
                </a:cubicBezTo>
                <a:cubicBezTo>
                  <a:pt x="2736000" y="391502"/>
                  <a:pt x="3822800" y="497902"/>
                  <a:pt x="3822800" y="497902"/>
                </a:cubicBezTo>
                <a:cubicBezTo>
                  <a:pt x="3822800" y="497902"/>
                  <a:pt x="5130000" y="657502"/>
                  <a:pt x="5114800" y="779099"/>
                </a:cubicBezTo>
                <a:cubicBezTo>
                  <a:pt x="5099600" y="900699"/>
                  <a:pt x="4294000" y="969099"/>
                  <a:pt x="3914000" y="1007099"/>
                </a:cubicBezTo>
                <a:cubicBezTo>
                  <a:pt x="3602400" y="1060299"/>
                  <a:pt x="1839565" y="1265499"/>
                  <a:pt x="1619165" y="1341499"/>
                </a:cubicBezTo>
                <a:cubicBezTo>
                  <a:pt x="1398765" y="1417499"/>
                  <a:pt x="1496113" y="1645499"/>
                  <a:pt x="2378800" y="1759499"/>
                </a:cubicBezTo>
                <a:cubicBezTo>
                  <a:pt x="3261487" y="1873499"/>
                  <a:pt x="5726600" y="2080553"/>
                  <a:pt x="6148400" y="2200299"/>
                </a:cubicBezTo>
                <a:cubicBezTo>
                  <a:pt x="6570200" y="2318099"/>
                  <a:pt x="6437200" y="2686699"/>
                  <a:pt x="5320000" y="2998299"/>
                </a:cubicBezTo>
                <a:cubicBezTo>
                  <a:pt x="4202800" y="3309899"/>
                  <a:pt x="0" y="4085099"/>
                  <a:pt x="0" y="4085099"/>
                </a:cubicBezTo>
              </a:path>
            </a:pathLst>
          </a:custGeom>
          <a:noFill/>
          <a:ln w="20267" cap="flat">
            <a:solidFill>
              <a:srgbClr val="FFFFFF"/>
            </a:solidFill>
            <a:custDash>
              <a:ds d="1100000" sp="500000"/>
            </a:custDash>
            <a:miter/>
          </a:ln>
        </p:spPr>
      </p:sp>
      <p:sp>
        <p:nvSpPr>
          <p:cNvPr id="15" name="Freeform: Shape 14"/>
          <p:cNvSpPr/>
          <p:nvPr/>
        </p:nvSpPr>
        <p:spPr>
          <a:xfrm>
            <a:off x="8317840" y="434558"/>
            <a:ext cx="3722594" cy="210959"/>
          </a:xfrm>
          <a:custGeom>
            <a:avLst/>
            <a:gdLst/>
            <a:ahLst/>
            <a:cxnLst/>
            <a:rect l="l" t="t" r="r" b="b"/>
            <a:pathLst>
              <a:path w="2604824" h="359060">
                <a:moveTo>
                  <a:pt x="0" y="354667"/>
                </a:moveTo>
                <a:lnTo>
                  <a:pt x="528381" y="101333"/>
                </a:lnTo>
                <a:lnTo>
                  <a:pt x="846860" y="304000"/>
                </a:lnTo>
                <a:lnTo>
                  <a:pt x="1331809" y="72381"/>
                </a:lnTo>
                <a:lnTo>
                  <a:pt x="1596000" y="336571"/>
                </a:lnTo>
                <a:lnTo>
                  <a:pt x="2598478" y="0"/>
                </a:lnTo>
                <a:lnTo>
                  <a:pt x="2604824" y="359060"/>
                </a:lnTo>
                <a:lnTo>
                  <a:pt x="0" y="354667"/>
                </a:lnTo>
                <a:close/>
              </a:path>
            </a:pathLst>
          </a:custGeom>
          <a:solidFill>
            <a:srgbClr val="88AABA"/>
          </a:solidFill>
          <a:ln w="7600" cap="flat">
            <a:noFill/>
            <a:miter/>
          </a:ln>
        </p:spPr>
      </p:sp>
      <p:sp>
        <p:nvSpPr>
          <p:cNvPr id="16" name="Cloud"/>
          <p:cNvSpPr/>
          <p:nvPr/>
        </p:nvSpPr>
        <p:spPr>
          <a:xfrm>
            <a:off x="6903050" y="110617"/>
            <a:ext cx="1258012" cy="371330"/>
          </a:xfrm>
          <a:custGeom>
            <a:avLst/>
            <a:gdLst/>
            <a:ahLst/>
            <a:cxnLst/>
            <a:rect l="l" t="t" r="r" b="b"/>
            <a:pathLst>
              <a:path w="760000" h="486055">
                <a:moveTo>
                  <a:pt x="760000" y="347971"/>
                </a:moveTo>
                <a:cubicBezTo>
                  <a:pt x="760000" y="277217"/>
                  <a:pt x="707669" y="218968"/>
                  <a:pt x="640246" y="210926"/>
                </a:cubicBezTo>
                <a:cubicBezTo>
                  <a:pt x="640311" y="208728"/>
                  <a:pt x="640571" y="206573"/>
                  <a:pt x="640571" y="204364"/>
                </a:cubicBezTo>
                <a:cubicBezTo>
                  <a:pt x="640571" y="91500"/>
                  <a:pt x="550642" y="0"/>
                  <a:pt x="439714" y="0"/>
                </a:cubicBezTo>
                <a:cubicBezTo>
                  <a:pt x="359480" y="0"/>
                  <a:pt x="290439" y="47987"/>
                  <a:pt x="258259" y="117172"/>
                </a:cubicBezTo>
                <a:cubicBezTo>
                  <a:pt x="241843" y="105960"/>
                  <a:pt x="222105" y="99420"/>
                  <a:pt x="200857" y="99420"/>
                </a:cubicBezTo>
                <a:cubicBezTo>
                  <a:pt x="146571" y="99420"/>
                  <a:pt x="102166" y="142127"/>
                  <a:pt x="98116" y="196311"/>
                </a:cubicBezTo>
                <a:cubicBezTo>
                  <a:pt x="41018" y="216692"/>
                  <a:pt x="0" y="271860"/>
                  <a:pt x="0" y="336925"/>
                </a:cubicBezTo>
                <a:cubicBezTo>
                  <a:pt x="0" y="417422"/>
                  <a:pt x="62733" y="482852"/>
                  <a:pt x="141143" y="486055"/>
                </a:cubicBezTo>
                <a:lnTo>
                  <a:pt x="629714" y="486055"/>
                </a:lnTo>
                <a:cubicBezTo>
                  <a:pt x="702131" y="482852"/>
                  <a:pt x="760000" y="422360"/>
                  <a:pt x="760000" y="347971"/>
                </a:cubicBezTo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17" name="Cloud"/>
          <p:cNvSpPr/>
          <p:nvPr/>
        </p:nvSpPr>
        <p:spPr>
          <a:xfrm>
            <a:off x="9335095" y="110617"/>
            <a:ext cx="870175" cy="228791"/>
          </a:xfrm>
          <a:custGeom>
            <a:avLst/>
            <a:gdLst/>
            <a:ahLst/>
            <a:cxnLst/>
            <a:rect l="l" t="t" r="r" b="b"/>
            <a:pathLst>
              <a:path w="433475" h="277227">
                <a:moveTo>
                  <a:pt x="433475" y="198469"/>
                </a:moveTo>
                <a:cubicBezTo>
                  <a:pt x="433475" y="158114"/>
                  <a:pt x="403628" y="124891"/>
                  <a:pt x="365172" y="120304"/>
                </a:cubicBezTo>
                <a:cubicBezTo>
                  <a:pt x="365209" y="119050"/>
                  <a:pt x="365358" y="117822"/>
                  <a:pt x="365358" y="116562"/>
                </a:cubicBezTo>
                <a:cubicBezTo>
                  <a:pt x="365358" y="52188"/>
                  <a:pt x="314065" y="0"/>
                  <a:pt x="250796" y="0"/>
                </a:cubicBezTo>
                <a:cubicBezTo>
                  <a:pt x="205034" y="0"/>
                  <a:pt x="165656" y="27370"/>
                  <a:pt x="147301" y="66831"/>
                </a:cubicBezTo>
                <a:cubicBezTo>
                  <a:pt x="137938" y="60436"/>
                  <a:pt x="126680" y="56705"/>
                  <a:pt x="114562" y="56705"/>
                </a:cubicBezTo>
                <a:cubicBezTo>
                  <a:pt x="83598" y="56705"/>
                  <a:pt x="58272" y="81064"/>
                  <a:pt x="55962" y="111969"/>
                </a:cubicBezTo>
                <a:cubicBezTo>
                  <a:pt x="23395" y="123593"/>
                  <a:pt x="0" y="155058"/>
                  <a:pt x="0" y="192169"/>
                </a:cubicBezTo>
                <a:cubicBezTo>
                  <a:pt x="0" y="238081"/>
                  <a:pt x="35780" y="275400"/>
                  <a:pt x="80502" y="277227"/>
                </a:cubicBezTo>
                <a:lnTo>
                  <a:pt x="359165" y="277227"/>
                </a:lnTo>
                <a:cubicBezTo>
                  <a:pt x="400469" y="275400"/>
                  <a:pt x="433475" y="240898"/>
                  <a:pt x="433475" y="198469"/>
                </a:cubicBezTo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18" name="Cloud"/>
          <p:cNvSpPr/>
          <p:nvPr/>
        </p:nvSpPr>
        <p:spPr>
          <a:xfrm flipH="1">
            <a:off x="10519869" y="85216"/>
            <a:ext cx="952084" cy="342575"/>
          </a:xfrm>
          <a:custGeom>
            <a:avLst/>
            <a:gdLst/>
            <a:ahLst/>
            <a:cxnLst/>
            <a:rect l="l" t="t" r="r" b="b"/>
            <a:pathLst>
              <a:path w="608891" h="389413">
                <a:moveTo>
                  <a:pt x="608891" y="278785"/>
                </a:moveTo>
                <a:cubicBezTo>
                  <a:pt x="608891" y="222099"/>
                  <a:pt x="566964" y="175431"/>
                  <a:pt x="512947" y="168988"/>
                </a:cubicBezTo>
                <a:cubicBezTo>
                  <a:pt x="512998" y="167227"/>
                  <a:pt x="513207" y="165501"/>
                  <a:pt x="513207" y="163731"/>
                </a:cubicBezTo>
                <a:cubicBezTo>
                  <a:pt x="513207" y="73307"/>
                  <a:pt x="441159" y="0"/>
                  <a:pt x="352287" y="0"/>
                </a:cubicBezTo>
                <a:cubicBezTo>
                  <a:pt x="288005" y="0"/>
                  <a:pt x="232691" y="38446"/>
                  <a:pt x="206909" y="93875"/>
                </a:cubicBezTo>
                <a:cubicBezTo>
                  <a:pt x="193757" y="84892"/>
                  <a:pt x="177944" y="79653"/>
                  <a:pt x="160921" y="79653"/>
                </a:cubicBezTo>
                <a:cubicBezTo>
                  <a:pt x="117429" y="79653"/>
                  <a:pt x="81853" y="113868"/>
                  <a:pt x="78608" y="157279"/>
                </a:cubicBezTo>
                <a:cubicBezTo>
                  <a:pt x="32863" y="173608"/>
                  <a:pt x="0" y="217806"/>
                  <a:pt x="0" y="269935"/>
                </a:cubicBezTo>
                <a:cubicBezTo>
                  <a:pt x="0" y="334427"/>
                  <a:pt x="50260" y="386847"/>
                  <a:pt x="113080" y="389413"/>
                </a:cubicBezTo>
                <a:lnTo>
                  <a:pt x="504509" y="389413"/>
                </a:lnTo>
                <a:cubicBezTo>
                  <a:pt x="562528" y="386847"/>
                  <a:pt x="608891" y="338383"/>
                  <a:pt x="608891" y="278785"/>
                </a:cubicBezTo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19" name="Freeform: Shape 18"/>
          <p:cNvSpPr/>
          <p:nvPr/>
        </p:nvSpPr>
        <p:spPr>
          <a:xfrm>
            <a:off x="8656712" y="409360"/>
            <a:ext cx="755945" cy="191451"/>
          </a:xfrm>
          <a:custGeom>
            <a:avLst/>
            <a:gdLst/>
            <a:ahLst/>
            <a:cxnLst/>
            <a:rect l="l" t="t" r="r" b="b"/>
            <a:pathLst>
              <a:path w="528960" h="206720">
                <a:moveTo>
                  <a:pt x="291261" y="0"/>
                </a:moveTo>
                <a:lnTo>
                  <a:pt x="0" y="145920"/>
                </a:lnTo>
                <a:lnTo>
                  <a:pt x="127680" y="127680"/>
                </a:lnTo>
                <a:lnTo>
                  <a:pt x="224960" y="170240"/>
                </a:lnTo>
                <a:lnTo>
                  <a:pt x="267520" y="109440"/>
                </a:lnTo>
                <a:lnTo>
                  <a:pt x="407360" y="206720"/>
                </a:lnTo>
                <a:lnTo>
                  <a:pt x="389120" y="127680"/>
                </a:lnTo>
                <a:lnTo>
                  <a:pt x="528960" y="170240"/>
                </a:lnTo>
                <a:lnTo>
                  <a:pt x="291261" y="0"/>
                </a:lnTo>
                <a:close/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20" name="Freeform: Shape 19"/>
          <p:cNvSpPr/>
          <p:nvPr/>
        </p:nvSpPr>
        <p:spPr>
          <a:xfrm>
            <a:off x="9847108" y="386709"/>
            <a:ext cx="599542" cy="210958"/>
          </a:xfrm>
          <a:custGeom>
            <a:avLst/>
            <a:gdLst/>
            <a:ahLst/>
            <a:cxnLst/>
            <a:rect l="l" t="t" r="r" b="b"/>
            <a:pathLst>
              <a:path w="419520" h="227783">
                <a:moveTo>
                  <a:pt x="261730" y="0"/>
                </a:moveTo>
                <a:lnTo>
                  <a:pt x="0" y="118343"/>
                </a:lnTo>
                <a:lnTo>
                  <a:pt x="121600" y="142663"/>
                </a:lnTo>
                <a:lnTo>
                  <a:pt x="139840" y="227783"/>
                </a:lnTo>
                <a:lnTo>
                  <a:pt x="224960" y="100103"/>
                </a:lnTo>
                <a:lnTo>
                  <a:pt x="304000" y="179143"/>
                </a:lnTo>
                <a:lnTo>
                  <a:pt x="313120" y="118343"/>
                </a:lnTo>
                <a:lnTo>
                  <a:pt x="419520" y="154823"/>
                </a:lnTo>
                <a:lnTo>
                  <a:pt x="261730" y="0"/>
                </a:lnTo>
                <a:close/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21" name="Freeform: Shape 20"/>
          <p:cNvSpPr/>
          <p:nvPr/>
        </p:nvSpPr>
        <p:spPr>
          <a:xfrm>
            <a:off x="11471954" y="309741"/>
            <a:ext cx="568482" cy="216336"/>
          </a:xfrm>
          <a:custGeom>
            <a:avLst/>
            <a:gdLst/>
            <a:ahLst/>
            <a:cxnLst/>
            <a:rect l="l" t="t" r="r" b="b"/>
            <a:pathLst>
              <a:path w="397786" h="233589">
                <a:moveTo>
                  <a:pt x="391436" y="0"/>
                </a:moveTo>
                <a:lnTo>
                  <a:pt x="0" y="129924"/>
                </a:lnTo>
                <a:lnTo>
                  <a:pt x="158080" y="148164"/>
                </a:lnTo>
                <a:lnTo>
                  <a:pt x="170546" y="233589"/>
                </a:lnTo>
                <a:lnTo>
                  <a:pt x="310386" y="93749"/>
                </a:lnTo>
                <a:lnTo>
                  <a:pt x="328320" y="233589"/>
                </a:lnTo>
                <a:lnTo>
                  <a:pt x="397786" y="181149"/>
                </a:lnTo>
                <a:lnTo>
                  <a:pt x="391436" y="0"/>
                </a:lnTo>
                <a:close/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23" name="Cloud"/>
          <p:cNvSpPr/>
          <p:nvPr/>
        </p:nvSpPr>
        <p:spPr>
          <a:xfrm>
            <a:off x="951834" y="81642"/>
            <a:ext cx="1258012" cy="371330"/>
          </a:xfrm>
          <a:custGeom>
            <a:avLst/>
            <a:gdLst/>
            <a:ahLst/>
            <a:cxnLst/>
            <a:rect l="l" t="t" r="r" b="b"/>
            <a:pathLst>
              <a:path w="760000" h="486055">
                <a:moveTo>
                  <a:pt x="760000" y="347971"/>
                </a:moveTo>
                <a:cubicBezTo>
                  <a:pt x="760000" y="277217"/>
                  <a:pt x="707669" y="218968"/>
                  <a:pt x="640246" y="210926"/>
                </a:cubicBezTo>
                <a:cubicBezTo>
                  <a:pt x="640311" y="208728"/>
                  <a:pt x="640571" y="206573"/>
                  <a:pt x="640571" y="204364"/>
                </a:cubicBezTo>
                <a:cubicBezTo>
                  <a:pt x="640571" y="91500"/>
                  <a:pt x="550642" y="0"/>
                  <a:pt x="439714" y="0"/>
                </a:cubicBezTo>
                <a:cubicBezTo>
                  <a:pt x="359480" y="0"/>
                  <a:pt x="290439" y="47987"/>
                  <a:pt x="258259" y="117172"/>
                </a:cubicBezTo>
                <a:cubicBezTo>
                  <a:pt x="241843" y="105960"/>
                  <a:pt x="222105" y="99420"/>
                  <a:pt x="200857" y="99420"/>
                </a:cubicBezTo>
                <a:cubicBezTo>
                  <a:pt x="146571" y="99420"/>
                  <a:pt x="102166" y="142127"/>
                  <a:pt x="98116" y="196311"/>
                </a:cubicBezTo>
                <a:cubicBezTo>
                  <a:pt x="41018" y="216692"/>
                  <a:pt x="0" y="271860"/>
                  <a:pt x="0" y="336925"/>
                </a:cubicBezTo>
                <a:cubicBezTo>
                  <a:pt x="0" y="417422"/>
                  <a:pt x="62733" y="482852"/>
                  <a:pt x="141143" y="486055"/>
                </a:cubicBezTo>
                <a:lnTo>
                  <a:pt x="629714" y="486055"/>
                </a:lnTo>
                <a:cubicBezTo>
                  <a:pt x="702131" y="482852"/>
                  <a:pt x="760000" y="422360"/>
                  <a:pt x="760000" y="347971"/>
                </a:cubicBezTo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24" name="Cloud"/>
          <p:cNvSpPr/>
          <p:nvPr/>
        </p:nvSpPr>
        <p:spPr>
          <a:xfrm>
            <a:off x="3383879" y="81642"/>
            <a:ext cx="870175" cy="228791"/>
          </a:xfrm>
          <a:custGeom>
            <a:avLst/>
            <a:gdLst/>
            <a:ahLst/>
            <a:cxnLst/>
            <a:rect l="l" t="t" r="r" b="b"/>
            <a:pathLst>
              <a:path w="433475" h="277227">
                <a:moveTo>
                  <a:pt x="433475" y="198469"/>
                </a:moveTo>
                <a:cubicBezTo>
                  <a:pt x="433475" y="158114"/>
                  <a:pt x="403628" y="124891"/>
                  <a:pt x="365172" y="120304"/>
                </a:cubicBezTo>
                <a:cubicBezTo>
                  <a:pt x="365209" y="119050"/>
                  <a:pt x="365358" y="117822"/>
                  <a:pt x="365358" y="116562"/>
                </a:cubicBezTo>
                <a:cubicBezTo>
                  <a:pt x="365358" y="52188"/>
                  <a:pt x="314065" y="0"/>
                  <a:pt x="250796" y="0"/>
                </a:cubicBezTo>
                <a:cubicBezTo>
                  <a:pt x="205034" y="0"/>
                  <a:pt x="165656" y="27370"/>
                  <a:pt x="147301" y="66831"/>
                </a:cubicBezTo>
                <a:cubicBezTo>
                  <a:pt x="137938" y="60436"/>
                  <a:pt x="126680" y="56705"/>
                  <a:pt x="114562" y="56705"/>
                </a:cubicBezTo>
                <a:cubicBezTo>
                  <a:pt x="83598" y="56705"/>
                  <a:pt x="58272" y="81064"/>
                  <a:pt x="55962" y="111969"/>
                </a:cubicBezTo>
                <a:cubicBezTo>
                  <a:pt x="23395" y="123593"/>
                  <a:pt x="0" y="155058"/>
                  <a:pt x="0" y="192169"/>
                </a:cubicBezTo>
                <a:cubicBezTo>
                  <a:pt x="0" y="238081"/>
                  <a:pt x="35780" y="275400"/>
                  <a:pt x="80502" y="277227"/>
                </a:cubicBezTo>
                <a:lnTo>
                  <a:pt x="359165" y="277227"/>
                </a:lnTo>
                <a:cubicBezTo>
                  <a:pt x="400469" y="275400"/>
                  <a:pt x="433475" y="240898"/>
                  <a:pt x="433475" y="198469"/>
                </a:cubicBezTo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25" name="Cloud"/>
          <p:cNvSpPr/>
          <p:nvPr/>
        </p:nvSpPr>
        <p:spPr>
          <a:xfrm flipH="1">
            <a:off x="4568653" y="56241"/>
            <a:ext cx="952084" cy="342575"/>
          </a:xfrm>
          <a:custGeom>
            <a:avLst/>
            <a:gdLst/>
            <a:ahLst/>
            <a:cxnLst/>
            <a:rect l="l" t="t" r="r" b="b"/>
            <a:pathLst>
              <a:path w="608891" h="389413">
                <a:moveTo>
                  <a:pt x="608891" y="278785"/>
                </a:moveTo>
                <a:cubicBezTo>
                  <a:pt x="608891" y="222099"/>
                  <a:pt x="566964" y="175431"/>
                  <a:pt x="512947" y="168988"/>
                </a:cubicBezTo>
                <a:cubicBezTo>
                  <a:pt x="512998" y="167227"/>
                  <a:pt x="513207" y="165501"/>
                  <a:pt x="513207" y="163731"/>
                </a:cubicBezTo>
                <a:cubicBezTo>
                  <a:pt x="513207" y="73307"/>
                  <a:pt x="441159" y="0"/>
                  <a:pt x="352287" y="0"/>
                </a:cubicBezTo>
                <a:cubicBezTo>
                  <a:pt x="288005" y="0"/>
                  <a:pt x="232691" y="38446"/>
                  <a:pt x="206909" y="93875"/>
                </a:cubicBezTo>
                <a:cubicBezTo>
                  <a:pt x="193757" y="84892"/>
                  <a:pt x="177944" y="79653"/>
                  <a:pt x="160921" y="79653"/>
                </a:cubicBezTo>
                <a:cubicBezTo>
                  <a:pt x="117429" y="79653"/>
                  <a:pt x="81853" y="113868"/>
                  <a:pt x="78608" y="157279"/>
                </a:cubicBezTo>
                <a:cubicBezTo>
                  <a:pt x="32863" y="173608"/>
                  <a:pt x="0" y="217806"/>
                  <a:pt x="0" y="269935"/>
                </a:cubicBezTo>
                <a:cubicBezTo>
                  <a:pt x="0" y="334427"/>
                  <a:pt x="50260" y="386847"/>
                  <a:pt x="113080" y="389413"/>
                </a:cubicBezTo>
                <a:lnTo>
                  <a:pt x="504509" y="389413"/>
                </a:lnTo>
                <a:cubicBezTo>
                  <a:pt x="562528" y="386847"/>
                  <a:pt x="608891" y="338383"/>
                  <a:pt x="608891" y="278785"/>
                </a:cubicBezTo>
              </a:path>
            </a:pathLst>
          </a:custGeom>
          <a:solidFill>
            <a:srgbClr val="FFFFFF"/>
          </a:solidFill>
          <a:ln w="7600" cap="flat">
            <a:noFill/>
            <a:miter/>
          </a:ln>
        </p:spPr>
      </p:sp>
      <p:sp>
        <p:nvSpPr>
          <p:cNvPr id="26" name="Freeform: Shape 25"/>
          <p:cNvSpPr/>
          <p:nvPr/>
        </p:nvSpPr>
        <p:spPr>
          <a:xfrm>
            <a:off x="3905964" y="892711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27" name="Freeform: Shape 26"/>
          <p:cNvSpPr/>
          <p:nvPr/>
        </p:nvSpPr>
        <p:spPr>
          <a:xfrm>
            <a:off x="5359878" y="-183639"/>
            <a:ext cx="824889" cy="900759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76B54B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28" name="Freeform: Shape 27"/>
          <p:cNvSpPr/>
          <p:nvPr/>
        </p:nvSpPr>
        <p:spPr>
          <a:xfrm>
            <a:off x="5360035" y="-88900"/>
            <a:ext cx="759460" cy="633730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3290027" y="2184197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33" name="Freeform: Shape 32"/>
          <p:cNvSpPr/>
          <p:nvPr/>
        </p:nvSpPr>
        <p:spPr>
          <a:xfrm>
            <a:off x="3126361" y="1236800"/>
            <a:ext cx="931663" cy="1052397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8FC36B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34" name="Freeform: Shape 33"/>
          <p:cNvSpPr/>
          <p:nvPr/>
        </p:nvSpPr>
        <p:spPr>
          <a:xfrm>
            <a:off x="3272152" y="1314347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5" name="Text 175"/>
          <p:cNvSpPr txBox="1"/>
          <p:nvPr/>
        </p:nvSpPr>
        <p:spPr>
          <a:xfrm>
            <a:off x="4138671" y="2150513"/>
            <a:ext cx="4028763" cy="650108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Resume regular service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6" name="Freeform: Shape 35"/>
          <p:cNvSpPr/>
          <p:nvPr/>
        </p:nvSpPr>
        <p:spPr>
          <a:xfrm>
            <a:off x="8856914" y="3640118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37" name="Freeform: Shape 36"/>
          <p:cNvSpPr/>
          <p:nvPr/>
        </p:nvSpPr>
        <p:spPr>
          <a:xfrm>
            <a:off x="8665335" y="2635030"/>
            <a:ext cx="931663" cy="1113805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B8D9A3"/>
          </a:solidFill>
          <a:ln w="7600" cap="flat">
            <a:solidFill>
              <a:schemeClr val="accent6">
                <a:lumMod val="50000"/>
              </a:schemeClr>
            </a:solidFill>
            <a:miter/>
          </a:ln>
        </p:spPr>
      </p:sp>
      <p:sp>
        <p:nvSpPr>
          <p:cNvPr id="38" name="Freeform: Shape 37"/>
          <p:cNvSpPr/>
          <p:nvPr/>
        </p:nvSpPr>
        <p:spPr>
          <a:xfrm>
            <a:off x="8811126" y="2747220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accent6">
                <a:lumMod val="50000"/>
              </a:schemeClr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9" name="Text 173"/>
          <p:cNvSpPr txBox="1"/>
          <p:nvPr/>
        </p:nvSpPr>
        <p:spPr>
          <a:xfrm>
            <a:off x="9632105" y="2612032"/>
            <a:ext cx="2521683" cy="746655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Advanced trauma Center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0" name="Text 173"/>
          <p:cNvSpPr txBox="1"/>
          <p:nvPr/>
        </p:nvSpPr>
        <p:spPr>
          <a:xfrm>
            <a:off x="10519868" y="3293350"/>
            <a:ext cx="1590813" cy="795412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>
              <a:defRPr/>
            </a:pPr>
            <a:endParaRPr kumimoji="0" sz="160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1" name="Freeform: Shape 40"/>
          <p:cNvSpPr/>
          <p:nvPr/>
        </p:nvSpPr>
        <p:spPr>
          <a:xfrm>
            <a:off x="6217633" y="4810535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42" name="Freeform: Shape 41"/>
          <p:cNvSpPr/>
          <p:nvPr/>
        </p:nvSpPr>
        <p:spPr>
          <a:xfrm>
            <a:off x="6039328" y="3799319"/>
            <a:ext cx="931663" cy="1113805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FF7171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43" name="Freeform: Shape 42"/>
          <p:cNvSpPr/>
          <p:nvPr/>
        </p:nvSpPr>
        <p:spPr>
          <a:xfrm>
            <a:off x="6185119" y="3906316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4" name="Freeform: Shape 43"/>
          <p:cNvSpPr/>
          <p:nvPr/>
        </p:nvSpPr>
        <p:spPr>
          <a:xfrm>
            <a:off x="3173075" y="5382836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45" name="Freeform: Shape 44"/>
          <p:cNvSpPr/>
          <p:nvPr/>
        </p:nvSpPr>
        <p:spPr>
          <a:xfrm>
            <a:off x="3005043" y="4449892"/>
            <a:ext cx="931663" cy="1052397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327CC0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46" name="Freeform: Shape 45"/>
          <p:cNvSpPr/>
          <p:nvPr/>
        </p:nvSpPr>
        <p:spPr>
          <a:xfrm>
            <a:off x="3151264" y="4538215"/>
            <a:ext cx="640080" cy="640080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2020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7" name="Freeform: Shape 46"/>
          <p:cNvSpPr/>
          <p:nvPr/>
        </p:nvSpPr>
        <p:spPr>
          <a:xfrm>
            <a:off x="523162" y="5841360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48" name="Freeform: Shape 47"/>
          <p:cNvSpPr/>
          <p:nvPr/>
        </p:nvSpPr>
        <p:spPr>
          <a:xfrm>
            <a:off x="315521" y="4908979"/>
            <a:ext cx="931663" cy="1052397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6FA8DB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49" name="Freeform: Shape 48"/>
          <p:cNvSpPr/>
          <p:nvPr/>
        </p:nvSpPr>
        <p:spPr>
          <a:xfrm>
            <a:off x="451111" y="5042240"/>
            <a:ext cx="651677" cy="525422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2017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0" name="Freeform: Shape 49"/>
          <p:cNvSpPr/>
          <p:nvPr/>
        </p:nvSpPr>
        <p:spPr>
          <a:xfrm>
            <a:off x="8643217" y="639627"/>
            <a:ext cx="426444" cy="157954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pic>
        <p:nvPicPr>
          <p:cNvPr id="78" name="Picture 7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51722" y="-7255"/>
            <a:ext cx="1006855" cy="633991"/>
          </a:xfrm>
          <a:prstGeom prst="rect">
            <a:avLst/>
          </a:prstGeom>
        </p:spPr>
      </p:pic>
      <p:sp>
        <p:nvSpPr>
          <p:cNvPr id="56" name="Freeform: Shape 55"/>
          <p:cNvSpPr/>
          <p:nvPr/>
        </p:nvSpPr>
        <p:spPr>
          <a:xfrm>
            <a:off x="11129013" y="649501"/>
            <a:ext cx="528766" cy="165822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57" name="Freeform: Shape 56"/>
          <p:cNvSpPr/>
          <p:nvPr/>
        </p:nvSpPr>
        <p:spPr>
          <a:xfrm>
            <a:off x="11088042" y="11744"/>
            <a:ext cx="642029" cy="711037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FFB7B9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58" name="Freeform: Shape 57"/>
          <p:cNvSpPr/>
          <p:nvPr/>
        </p:nvSpPr>
        <p:spPr>
          <a:xfrm>
            <a:off x="11179854" y="84627"/>
            <a:ext cx="457200" cy="457200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2026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61" name="Text 172"/>
          <p:cNvSpPr txBox="1"/>
          <p:nvPr/>
        </p:nvSpPr>
        <p:spPr>
          <a:xfrm>
            <a:off x="45804" y="5983350"/>
            <a:ext cx="1925186" cy="78446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defRPr/>
            </a:pPr>
            <a:r>
              <a:rPr lang="en-US" b="1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HOSPITAL START SERVICE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76" name="Pictur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30902" y="119090"/>
            <a:ext cx="888376" cy="5593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64841" y="42650"/>
            <a:ext cx="713633" cy="449357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642044" y="25393"/>
            <a:ext cx="500492" cy="315147"/>
          </a:xfrm>
          <a:prstGeom prst="rect">
            <a:avLst/>
          </a:prstGeom>
        </p:spPr>
      </p:pic>
      <p:sp>
        <p:nvSpPr>
          <p:cNvPr id="81" name="Text 172"/>
          <p:cNvSpPr txBox="1"/>
          <p:nvPr/>
        </p:nvSpPr>
        <p:spPr>
          <a:xfrm>
            <a:off x="2467176" y="5522737"/>
            <a:ext cx="2007399" cy="830997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algn="ctr">
              <a:defRPr/>
            </a:pPr>
            <a:r>
              <a:rPr lang="en-US" b="1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National COVID center </a:t>
            </a:r>
            <a:r>
              <a:rPr kumimoji="0" lang="en-US" b="1" i="0" u="none" strike="noStrike" kern="1200" cap="none" spc="0" normalizeH="0" baseline="0" dirty="0" smtClean="0">
                <a:ln>
                  <a:noFill/>
                </a:ln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2" name="Text 169"/>
          <p:cNvSpPr txBox="1"/>
          <p:nvPr/>
        </p:nvSpPr>
        <p:spPr>
          <a:xfrm>
            <a:off x="5239215" y="4941038"/>
            <a:ext cx="2528779" cy="312466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noProof="0" dirty="0" smtClean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Legal autonomy</a:t>
            </a:r>
            <a:endParaRPr kumimoji="0" b="1" i="0" u="none" strike="noStrike" kern="1200" cap="none" normalizeH="0" baseline="0" noProof="0" dirty="0">
              <a:ln>
                <a:noFill/>
              </a:ln>
              <a:solidFill>
                <a:schemeClr val="accent4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84" name="Text 169"/>
          <p:cNvSpPr txBox="1"/>
          <p:nvPr/>
        </p:nvSpPr>
        <p:spPr>
          <a:xfrm>
            <a:off x="7857490" y="5970270"/>
            <a:ext cx="2662555" cy="5130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cs typeface="Leelawadee" panose="020B0502040204020203" pitchFamily="34" charset="-34"/>
              </a:rPr>
              <a:t>Our Journey…</a:t>
            </a:r>
            <a:endParaRPr kumimoji="0" sz="2800" b="1" i="1" strike="noStrike" kern="1200" cap="none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cs typeface="Leelawadee" panose="020B0502040204020203" pitchFamily="34" charset="-34"/>
            </a:endParaRPr>
          </a:p>
        </p:txBody>
      </p:sp>
      <p:sp>
        <p:nvSpPr>
          <p:cNvPr id="86" name="Text 175"/>
          <p:cNvSpPr txBox="1"/>
          <p:nvPr/>
        </p:nvSpPr>
        <p:spPr>
          <a:xfrm>
            <a:off x="8665335" y="886315"/>
            <a:ext cx="3440940" cy="137414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0" tIns="0" rIns="91440" bIns="0" rtlCol="0" anchor="ctr"/>
          <a:lstStyle/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BE02C2"/>
                </a:solidFill>
                <a:latin typeface="Times New Roman" pitchFamily="18" charset="0"/>
                <a:cs typeface="Times New Roman" pitchFamily="18" charset="0"/>
              </a:rPr>
              <a:t>Neuroscience institute</a:t>
            </a: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BE02C2"/>
                </a:solidFill>
                <a:latin typeface="Times New Roman" pitchFamily="18" charset="0"/>
                <a:cs typeface="Times New Roman" pitchFamily="18" charset="0"/>
              </a:rPr>
              <a:t>Neurology, Neurosurgery and Psychiatry </a:t>
            </a:r>
            <a:endParaRPr kumimoji="0" lang="en-US" sz="1600" b="1" i="1" u="none" strike="noStrike" kern="1200" cap="none" spc="0" normalizeH="0" baseline="0" noProof="0" dirty="0" smtClean="0">
              <a:ln>
                <a:noFill/>
              </a:ln>
              <a:solidFill>
                <a:srgbClr val="BE02C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285750" marR="0" lvl="0" indent="-28575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v"/>
              <a:defRPr/>
            </a:pPr>
            <a:r>
              <a:rPr lang="en-US" sz="1600" b="1" i="1" dirty="0" smtClean="0">
                <a:solidFill>
                  <a:srgbClr val="BE02C2"/>
                </a:solidFill>
                <a:latin typeface="Times New Roman" pitchFamily="18" charset="0"/>
                <a:cs typeface="Times New Roman" pitchFamily="18" charset="0"/>
              </a:rPr>
              <a:t>Model for integration and quality care  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BE02C2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 169"/>
          <p:cNvSpPr txBox="1"/>
          <p:nvPr/>
        </p:nvSpPr>
        <p:spPr>
          <a:xfrm>
            <a:off x="9504045" y="2150110"/>
            <a:ext cx="2606040" cy="4616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0" tIns="0" rIns="0" bIns="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000" b="1" i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buntu" panose="020B0504030602030204" pitchFamily="34" charset="0"/>
                <a:cs typeface="Leelawadee" panose="020B0502040204020203" pitchFamily="34" charset="-34"/>
              </a:rPr>
              <a:t>Our Destination</a:t>
            </a:r>
            <a:endParaRPr kumimoji="0" lang="en-US" sz="2000" b="1" i="1" strike="noStrike" kern="1200" cap="none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buntu" panose="020B0504030602030204" pitchFamily="34" charset="0"/>
              <a:cs typeface="Leelawadee" panose="020B0502040204020203" pitchFamily="34" charset="-34"/>
            </a:endParaRPr>
          </a:p>
        </p:txBody>
      </p:sp>
      <p:sp>
        <p:nvSpPr>
          <p:cNvPr id="88" name="Freeform: Shape 87"/>
          <p:cNvSpPr/>
          <p:nvPr/>
        </p:nvSpPr>
        <p:spPr>
          <a:xfrm>
            <a:off x="5827215" y="627729"/>
            <a:ext cx="651677" cy="210001"/>
          </a:xfrm>
          <a:custGeom>
            <a:avLst/>
            <a:gdLst/>
            <a:ahLst/>
            <a:cxnLst/>
            <a:rect l="l" t="t" r="r" b="b"/>
            <a:pathLst>
              <a:path w="456000" h="202667">
                <a:moveTo>
                  <a:pt x="0" y="101333"/>
                </a:moveTo>
                <a:cubicBezTo>
                  <a:pt x="0" y="45369"/>
                  <a:pt x="102079" y="0"/>
                  <a:pt x="228000" y="0"/>
                </a:cubicBezTo>
                <a:cubicBezTo>
                  <a:pt x="353921" y="0"/>
                  <a:pt x="456000" y="45369"/>
                  <a:pt x="456000" y="101333"/>
                </a:cubicBezTo>
                <a:cubicBezTo>
                  <a:pt x="456000" y="157298"/>
                  <a:pt x="353921" y="202667"/>
                  <a:pt x="228000" y="202667"/>
                </a:cubicBezTo>
                <a:cubicBezTo>
                  <a:pt x="102079" y="202667"/>
                  <a:pt x="0" y="157298"/>
                  <a:pt x="0" y="101333"/>
                </a:cubicBezTo>
                <a:close/>
              </a:path>
            </a:pathLst>
          </a:custGeom>
          <a:solidFill>
            <a:srgbClr val="191919">
              <a:alpha val="43000"/>
            </a:srgbClr>
          </a:solidFill>
          <a:ln w="7600" cap="flat">
            <a:noFill/>
            <a:miter/>
          </a:ln>
        </p:spPr>
      </p:sp>
      <p:sp>
        <p:nvSpPr>
          <p:cNvPr id="91" name="Text 175"/>
          <p:cNvSpPr txBox="1"/>
          <p:nvPr/>
        </p:nvSpPr>
        <p:spPr>
          <a:xfrm>
            <a:off x="6590359" y="134970"/>
            <a:ext cx="1681630" cy="520304"/>
          </a:xfrm>
          <a:prstGeom prst="rect">
            <a:avLst/>
          </a:prstGeom>
          <a:noFill/>
        </p:spPr>
        <p:txBody>
          <a:bodyPr wrap="square" lIns="0" tIns="0" rIns="0" bIns="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1" name="Freeform: Shape 50"/>
          <p:cNvSpPr/>
          <p:nvPr/>
        </p:nvSpPr>
        <p:spPr>
          <a:xfrm>
            <a:off x="8518003" y="72975"/>
            <a:ext cx="586247" cy="644548"/>
          </a:xfrm>
          <a:custGeom>
            <a:avLst/>
            <a:gdLst/>
            <a:ahLst/>
            <a:cxnLst/>
            <a:rect l="l" t="t" r="r" b="b"/>
            <a:pathLst>
              <a:path w="984200" h="1350657">
                <a:moveTo>
                  <a:pt x="0" y="492100"/>
                </a:moveTo>
                <a:cubicBezTo>
                  <a:pt x="0" y="220321"/>
                  <a:pt x="220321" y="0"/>
                  <a:pt x="492100" y="0"/>
                </a:cubicBezTo>
                <a:cubicBezTo>
                  <a:pt x="763876" y="0"/>
                  <a:pt x="984200" y="220321"/>
                  <a:pt x="984200" y="492100"/>
                </a:cubicBezTo>
                <a:cubicBezTo>
                  <a:pt x="984200" y="566964"/>
                  <a:pt x="967480" y="637923"/>
                  <a:pt x="937574" y="701449"/>
                </a:cubicBezTo>
                <a:lnTo>
                  <a:pt x="924578" y="727087"/>
                </a:lnTo>
                <a:cubicBezTo>
                  <a:pt x="907577" y="758307"/>
                  <a:pt x="887292" y="787482"/>
                  <a:pt x="864196" y="814150"/>
                </a:cubicBezTo>
                <a:lnTo>
                  <a:pt x="492100" y="1350657"/>
                </a:lnTo>
                <a:lnTo>
                  <a:pt x="102066" y="792201"/>
                </a:lnTo>
                <a:cubicBezTo>
                  <a:pt x="92665" y="779996"/>
                  <a:pt x="83823" y="767342"/>
                  <a:pt x="75579" y="754275"/>
                </a:cubicBezTo>
                <a:lnTo>
                  <a:pt x="31411" y="691034"/>
                </a:lnTo>
                <a:lnTo>
                  <a:pt x="41921" y="691155"/>
                </a:lnTo>
                <a:cubicBezTo>
                  <a:pt x="14971" y="630294"/>
                  <a:pt x="0" y="562945"/>
                  <a:pt x="0" y="492100"/>
                </a:cubicBezTo>
                <a:close/>
              </a:path>
            </a:pathLst>
          </a:custGeom>
          <a:solidFill>
            <a:srgbClr val="E7A1D0"/>
          </a:solidFill>
          <a:ln w="7600" cap="flat">
            <a:solidFill>
              <a:schemeClr val="tx1"/>
            </a:solidFill>
            <a:miter/>
          </a:ln>
        </p:spPr>
      </p:sp>
      <p:sp>
        <p:nvSpPr>
          <p:cNvPr id="52" name="Freeform: Shape 51"/>
          <p:cNvSpPr/>
          <p:nvPr/>
        </p:nvSpPr>
        <p:spPr>
          <a:xfrm>
            <a:off x="8583194" y="144954"/>
            <a:ext cx="451670" cy="316548"/>
          </a:xfrm>
          <a:custGeom>
            <a:avLst/>
            <a:gdLst/>
            <a:ahLst/>
            <a:cxnLst/>
            <a:rect l="l" t="t" r="r" b="b"/>
            <a:pathLst>
              <a:path w="676400" h="676400">
                <a:moveTo>
                  <a:pt x="0" y="338200"/>
                </a:moveTo>
                <a:cubicBezTo>
                  <a:pt x="0" y="151417"/>
                  <a:pt x="151417" y="0"/>
                  <a:pt x="338200" y="0"/>
                </a:cubicBezTo>
                <a:cubicBezTo>
                  <a:pt x="524983" y="0"/>
                  <a:pt x="676400" y="151417"/>
                  <a:pt x="676400" y="338200"/>
                </a:cubicBezTo>
                <a:cubicBezTo>
                  <a:pt x="676400" y="524983"/>
                  <a:pt x="524983" y="676400"/>
                  <a:pt x="338200" y="676400"/>
                </a:cubicBezTo>
                <a:cubicBezTo>
                  <a:pt x="151417" y="676400"/>
                  <a:pt x="0" y="524983"/>
                  <a:pt x="0" y="338200"/>
                </a:cubicBezTo>
                <a:close/>
              </a:path>
            </a:pathLst>
          </a:custGeom>
          <a:solidFill>
            <a:srgbClr val="FFFFFF"/>
          </a:solidFill>
          <a:ln w="7600" cap="flat">
            <a:solidFill>
              <a:schemeClr val="tx1"/>
            </a:solidFill>
            <a:miter/>
          </a:ln>
        </p:spPr>
        <p:txBody>
          <a:bodyPr lIns="0" tIns="0" rIns="0" bIns="0" anchor="ctr" anchorCtr="0"/>
          <a:lstStyle/>
          <a:p>
            <a:pPr algn="ctr">
              <a:lnSpc>
                <a:spcPct val="150000"/>
              </a:lnSpc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Leelawadee" panose="020B0502040204020203" pitchFamily="34" charset="-34"/>
                <a:cs typeface="Leelawadee" panose="020B0502040204020203" pitchFamily="34" charset="-34"/>
              </a:rPr>
              <a:t>2025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21" y="36161"/>
            <a:ext cx="2924175" cy="127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718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8771-F5BF-D77E-D0B8-66909304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8CD73EE-5561-C036-64CC-6471386FC2E7}"/>
              </a:ext>
            </a:extLst>
          </p:cNvPr>
          <p:cNvSpPr/>
          <p:nvPr/>
        </p:nvSpPr>
        <p:spPr>
          <a:xfrm>
            <a:off x="4439295" y="6688"/>
            <a:ext cx="7752705" cy="7015572"/>
          </a:xfrm>
          <a:custGeom>
            <a:avLst/>
            <a:gdLst>
              <a:gd name="connsiteX0" fmla="*/ 10670 w 5613718"/>
              <a:gd name="connsiteY0" fmla="*/ 0 h 5304196"/>
              <a:gd name="connsiteX1" fmla="*/ 5613718 w 5613718"/>
              <a:gd name="connsiteY1" fmla="*/ 0 h 5304196"/>
              <a:gd name="connsiteX2" fmla="*/ 5613718 w 5613718"/>
              <a:gd name="connsiteY2" fmla="*/ 5263456 h 5304196"/>
              <a:gd name="connsiteX3" fmla="*/ 5352739 w 5613718"/>
              <a:gd name="connsiteY3" fmla="*/ 5291392 h 5304196"/>
              <a:gd name="connsiteX4" fmla="*/ 4992406 w 5613718"/>
              <a:gd name="connsiteY4" fmla="*/ 5304196 h 5304196"/>
              <a:gd name="connsiteX5" fmla="*/ 0 w 5613718"/>
              <a:gd name="connsiteY5" fmla="*/ 311788 h 5304196"/>
              <a:gd name="connsiteX6" fmla="*/ 6496 w 5613718"/>
              <a:gd name="connsiteY6" fmla="*/ 54879 h 5304196"/>
              <a:gd name="connsiteX7" fmla="*/ 10670 w 5613718"/>
              <a:gd name="connsiteY7" fmla="*/ 0 h 5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718" h="5304196">
                <a:moveTo>
                  <a:pt x="10670" y="0"/>
                </a:moveTo>
                <a:lnTo>
                  <a:pt x="5613718" y="0"/>
                </a:lnTo>
                <a:lnTo>
                  <a:pt x="5613718" y="5263456"/>
                </a:lnTo>
                <a:lnTo>
                  <a:pt x="5352739" y="5291392"/>
                </a:lnTo>
                <a:cubicBezTo>
                  <a:pt x="5233733" y="5299880"/>
                  <a:pt x="5113574" y="5304196"/>
                  <a:pt x="4992406" y="5304196"/>
                </a:cubicBezTo>
                <a:cubicBezTo>
                  <a:pt x="2235177" y="5304196"/>
                  <a:pt x="0" y="3069019"/>
                  <a:pt x="0" y="311788"/>
                </a:cubicBezTo>
                <a:cubicBezTo>
                  <a:pt x="0" y="225624"/>
                  <a:pt x="2183" y="139971"/>
                  <a:pt x="6496" y="54879"/>
                </a:cubicBezTo>
                <a:lnTo>
                  <a:pt x="1067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292A1D-8BA7-4FA4-3487-92CF90CB0FAC}"/>
              </a:ext>
            </a:extLst>
          </p:cNvPr>
          <p:cNvSpPr/>
          <p:nvPr/>
        </p:nvSpPr>
        <p:spPr>
          <a:xfrm>
            <a:off x="1354026" y="361012"/>
            <a:ext cx="7727770" cy="56930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AAC835-9155-1250-2BD1-A03656349BCD}"/>
              </a:ext>
            </a:extLst>
          </p:cNvPr>
          <p:cNvCxnSpPr>
            <a:cxnSpLocks/>
          </p:cNvCxnSpPr>
          <p:nvPr/>
        </p:nvCxnSpPr>
        <p:spPr>
          <a:xfrm>
            <a:off x="2607838" y="2829533"/>
            <a:ext cx="0" cy="880306"/>
          </a:xfrm>
          <a:prstGeom prst="line">
            <a:avLst/>
          </a:prstGeom>
          <a:ln>
            <a:solidFill>
              <a:srgbClr val="FCA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57E491-F893-E4D2-E8F2-2103CA5BAE00}"/>
              </a:ext>
            </a:extLst>
          </p:cNvPr>
          <p:cNvSpPr txBox="1">
            <a:spLocks/>
          </p:cNvSpPr>
          <p:nvPr/>
        </p:nvSpPr>
        <p:spPr>
          <a:xfrm>
            <a:off x="4819685" y="1234005"/>
            <a:ext cx="18143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GB" sz="4800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Segoe UI" panose="020B0502040204020203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70EE9-6AED-BC42-A522-ACCE68025172}"/>
              </a:ext>
            </a:extLst>
          </p:cNvPr>
          <p:cNvSpPr/>
          <p:nvPr/>
        </p:nvSpPr>
        <p:spPr>
          <a:xfrm>
            <a:off x="3924079" y="2271229"/>
            <a:ext cx="6411529" cy="5909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60000"/>
              </a:lnSpc>
            </a:pP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Growing Burden of 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NCD:</a:t>
            </a:r>
            <a:endParaRPr lang="en-GB" sz="2400" b="1" dirty="0">
              <a:solidFill>
                <a:schemeClr val="bg1"/>
              </a:solidFill>
              <a:latin typeface="+mj-lt"/>
              <a:ea typeface="Abyssinica SIL" panose="02000603020000020004" pitchFamily="2" charset="0"/>
              <a:cs typeface="Abyssinica SIL" panose="02000603020000020004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E7DAC-04EC-4D3B-CAD9-E40A8CB7692A}"/>
              </a:ext>
            </a:extLst>
          </p:cNvPr>
          <p:cNvGrpSpPr/>
          <p:nvPr/>
        </p:nvGrpSpPr>
        <p:grpSpPr>
          <a:xfrm>
            <a:off x="540215" y="1808777"/>
            <a:ext cx="2784527" cy="2884572"/>
            <a:chOff x="487772" y="1791227"/>
            <a:chExt cx="1062026" cy="10620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4B460B-F815-C174-29F1-BEB428ACDB86}"/>
                </a:ext>
              </a:extLst>
            </p:cNvPr>
            <p:cNvSpPr/>
            <p:nvPr/>
          </p:nvSpPr>
          <p:spPr>
            <a:xfrm>
              <a:off x="618062" y="1921517"/>
              <a:ext cx="801447" cy="8014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F81560-7457-60F6-9B18-5E2953C3CA06}"/>
                </a:ext>
              </a:extLst>
            </p:cNvPr>
            <p:cNvSpPr/>
            <p:nvPr/>
          </p:nvSpPr>
          <p:spPr>
            <a:xfrm>
              <a:off x="487772" y="1791227"/>
              <a:ext cx="1062026" cy="1062026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7684E4C3-82A9-36CE-F26A-D9640E286411}"/>
              </a:ext>
            </a:extLst>
          </p:cNvPr>
          <p:cNvSpPr/>
          <p:nvPr/>
        </p:nvSpPr>
        <p:spPr>
          <a:xfrm>
            <a:off x="3434316" y="2991636"/>
            <a:ext cx="6119684" cy="13849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he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pooled burden of hemorrhagic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were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46.42%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b="1" dirty="0" smtClean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 Ischemic </a:t>
            </a:r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stroke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51.40% </a:t>
            </a:r>
            <a:r>
              <a:rPr lang="en-US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 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am-ET" b="1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8FEC4C-0BB2-E7B9-1D60-4036A88E9DDF}"/>
              </a:ext>
            </a:extLst>
          </p:cNvPr>
          <p:cNvSpPr txBox="1">
            <a:spLocks/>
          </p:cNvSpPr>
          <p:nvPr/>
        </p:nvSpPr>
        <p:spPr>
          <a:xfrm>
            <a:off x="3533860" y="4843928"/>
            <a:ext cx="72524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Abate </a:t>
            </a:r>
            <a:r>
              <a:rPr lang="en-US" sz="1800" dirty="0" smtClean="0">
                <a:solidFill>
                  <a:schemeClr val="tx1"/>
                </a:solidFill>
              </a:rPr>
              <a:t>TW  et al. , 2021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1343140" y="336151"/>
            <a:ext cx="5719071" cy="1472626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for a Specialized Neuroscience Institute in </a:t>
            </a:r>
            <a:r>
              <a:rPr lang="en-US" sz="24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Ethiopia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422" y="2504815"/>
            <a:ext cx="187163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399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B88771-F5BF-D77E-D0B8-669093043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48CD73EE-5561-C036-64CC-6471386FC2E7}"/>
              </a:ext>
            </a:extLst>
          </p:cNvPr>
          <p:cNvSpPr/>
          <p:nvPr/>
        </p:nvSpPr>
        <p:spPr>
          <a:xfrm>
            <a:off x="4439295" y="16962"/>
            <a:ext cx="7752705" cy="7015572"/>
          </a:xfrm>
          <a:custGeom>
            <a:avLst/>
            <a:gdLst>
              <a:gd name="connsiteX0" fmla="*/ 10670 w 5613718"/>
              <a:gd name="connsiteY0" fmla="*/ 0 h 5304196"/>
              <a:gd name="connsiteX1" fmla="*/ 5613718 w 5613718"/>
              <a:gd name="connsiteY1" fmla="*/ 0 h 5304196"/>
              <a:gd name="connsiteX2" fmla="*/ 5613718 w 5613718"/>
              <a:gd name="connsiteY2" fmla="*/ 5263456 h 5304196"/>
              <a:gd name="connsiteX3" fmla="*/ 5352739 w 5613718"/>
              <a:gd name="connsiteY3" fmla="*/ 5291392 h 5304196"/>
              <a:gd name="connsiteX4" fmla="*/ 4992406 w 5613718"/>
              <a:gd name="connsiteY4" fmla="*/ 5304196 h 5304196"/>
              <a:gd name="connsiteX5" fmla="*/ 0 w 5613718"/>
              <a:gd name="connsiteY5" fmla="*/ 311788 h 5304196"/>
              <a:gd name="connsiteX6" fmla="*/ 6496 w 5613718"/>
              <a:gd name="connsiteY6" fmla="*/ 54879 h 5304196"/>
              <a:gd name="connsiteX7" fmla="*/ 10670 w 5613718"/>
              <a:gd name="connsiteY7" fmla="*/ 0 h 5304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613718" h="5304196">
                <a:moveTo>
                  <a:pt x="10670" y="0"/>
                </a:moveTo>
                <a:lnTo>
                  <a:pt x="5613718" y="0"/>
                </a:lnTo>
                <a:lnTo>
                  <a:pt x="5613718" y="5263456"/>
                </a:lnTo>
                <a:lnTo>
                  <a:pt x="5352739" y="5291392"/>
                </a:lnTo>
                <a:cubicBezTo>
                  <a:pt x="5233733" y="5299880"/>
                  <a:pt x="5113574" y="5304196"/>
                  <a:pt x="4992406" y="5304196"/>
                </a:cubicBezTo>
                <a:cubicBezTo>
                  <a:pt x="2235177" y="5304196"/>
                  <a:pt x="0" y="3069019"/>
                  <a:pt x="0" y="311788"/>
                </a:cubicBezTo>
                <a:cubicBezTo>
                  <a:pt x="0" y="225624"/>
                  <a:pt x="2183" y="139971"/>
                  <a:pt x="6496" y="54879"/>
                </a:cubicBezTo>
                <a:lnTo>
                  <a:pt x="10670" y="0"/>
                </a:ln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292A1D-8BA7-4FA4-3487-92CF90CB0FAC}"/>
              </a:ext>
            </a:extLst>
          </p:cNvPr>
          <p:cNvSpPr/>
          <p:nvPr/>
        </p:nvSpPr>
        <p:spPr>
          <a:xfrm>
            <a:off x="1217759" y="318819"/>
            <a:ext cx="7727770" cy="5693018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5AAC835-9155-1250-2BD1-A03656349BCD}"/>
              </a:ext>
            </a:extLst>
          </p:cNvPr>
          <p:cNvCxnSpPr>
            <a:cxnSpLocks/>
          </p:cNvCxnSpPr>
          <p:nvPr/>
        </p:nvCxnSpPr>
        <p:spPr>
          <a:xfrm>
            <a:off x="2607838" y="2829533"/>
            <a:ext cx="0" cy="880306"/>
          </a:xfrm>
          <a:prstGeom prst="line">
            <a:avLst/>
          </a:prstGeom>
          <a:ln>
            <a:solidFill>
              <a:srgbClr val="FCA52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1657E491-F893-E4D2-E8F2-2103CA5BAE00}"/>
              </a:ext>
            </a:extLst>
          </p:cNvPr>
          <p:cNvSpPr txBox="1">
            <a:spLocks/>
          </p:cNvSpPr>
          <p:nvPr/>
        </p:nvSpPr>
        <p:spPr>
          <a:xfrm>
            <a:off x="4819685" y="1234005"/>
            <a:ext cx="1814380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lvl="0">
              <a:lnSpc>
                <a:spcPct val="100000"/>
              </a:lnSpc>
              <a:defRPr/>
            </a:pPr>
            <a:r>
              <a:rPr lang="en-GB" sz="4800" dirty="0" smtClean="0">
                <a:solidFill>
                  <a:prstClr val="white"/>
                </a:solidFill>
                <a:latin typeface="+mj-lt"/>
                <a:ea typeface="Roboto Medium" panose="02000000000000000000" pitchFamily="2" charset="0"/>
                <a:cs typeface="Segoe UI" panose="020B0502040204020203" pitchFamily="34" charset="0"/>
              </a:rPr>
              <a:t> 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1F70EE9-6AED-BC42-A522-ACCE68025172}"/>
              </a:ext>
            </a:extLst>
          </p:cNvPr>
          <p:cNvSpPr/>
          <p:nvPr/>
        </p:nvSpPr>
        <p:spPr>
          <a:xfrm>
            <a:off x="3924079" y="2271229"/>
            <a:ext cx="6411529" cy="6865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lnSpc>
                <a:spcPct val="160000"/>
              </a:lnSpc>
            </a:pP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Growing Burden of  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NCD:</a:t>
            </a:r>
            <a:endParaRPr lang="en-GB" sz="3200" b="1" dirty="0">
              <a:solidFill>
                <a:schemeClr val="bg1"/>
              </a:solidFill>
              <a:latin typeface="+mj-lt"/>
              <a:ea typeface="Abyssinica SIL" panose="02000603020000020004" pitchFamily="2" charset="0"/>
              <a:cs typeface="Abyssinica SIL" panose="02000603020000020004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16E7DAC-04EC-4D3B-CAD9-E40A8CB7692A}"/>
              </a:ext>
            </a:extLst>
          </p:cNvPr>
          <p:cNvGrpSpPr/>
          <p:nvPr/>
        </p:nvGrpSpPr>
        <p:grpSpPr>
          <a:xfrm>
            <a:off x="540215" y="1808777"/>
            <a:ext cx="2784527" cy="2884572"/>
            <a:chOff x="487772" y="1791227"/>
            <a:chExt cx="1062026" cy="1062026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34B460B-F815-C174-29F1-BEB428ACDB86}"/>
                </a:ext>
              </a:extLst>
            </p:cNvPr>
            <p:cNvSpPr/>
            <p:nvPr/>
          </p:nvSpPr>
          <p:spPr>
            <a:xfrm>
              <a:off x="618062" y="1921517"/>
              <a:ext cx="801447" cy="80144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sx="102000" sy="102000" algn="ctr" rotWithShape="0">
                <a:srgbClr val="000000">
                  <a:alpha val="2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2CF81560-7457-60F6-9B18-5E2953C3CA06}"/>
                </a:ext>
              </a:extLst>
            </p:cNvPr>
            <p:cNvSpPr/>
            <p:nvPr/>
          </p:nvSpPr>
          <p:spPr>
            <a:xfrm>
              <a:off x="487772" y="1791227"/>
              <a:ext cx="1062026" cy="1062026"/>
            </a:xfrm>
            <a:prstGeom prst="ellipse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08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415A1CE-054F-3072-DF83-882A21A5DAD1}"/>
              </a:ext>
            </a:extLst>
          </p:cNvPr>
          <p:cNvSpPr/>
          <p:nvPr/>
        </p:nvSpPr>
        <p:spPr>
          <a:xfrm>
            <a:off x="3737312" y="4207035"/>
            <a:ext cx="6276264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Ebrima" panose="02000000000000000000" pitchFamily="2" charset="0"/>
                <a:cs typeface="Ebrima" panose="02000000000000000000" pitchFamily="2" charset="0"/>
              </a:rPr>
              <a:t>   </a:t>
            </a:r>
            <a:endParaRPr lang="am-ET" sz="2400" b="1" dirty="0">
              <a:solidFill>
                <a:prstClr val="white"/>
              </a:solidFill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84E4C3-82A9-36CE-F26A-D9640E286411}"/>
              </a:ext>
            </a:extLst>
          </p:cNvPr>
          <p:cNvSpPr/>
          <p:nvPr/>
        </p:nvSpPr>
        <p:spPr>
          <a:xfrm>
            <a:off x="3453265" y="3513302"/>
            <a:ext cx="4963786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Roboto Medium" panose="02000000000000000000" pitchFamily="2" charset="0"/>
                <a:cs typeface="Times New Roman" panose="02020603050405020304" pitchFamily="18" charset="0"/>
              </a:rPr>
              <a:t>The overall in-hospital mortality of stroke in Ethiopia was 18% </a:t>
            </a:r>
            <a:endParaRPr lang="en-US" sz="2400" b="1" dirty="0" smtClean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ea typeface="Roboto Medium" panose="02000000000000000000" pitchFamily="2" charset="0"/>
              <a:cs typeface="Times New Roman" panose="02020603050405020304" pitchFamily="18" charset="0"/>
            </a:endParaRPr>
          </a:p>
          <a:p>
            <a:pPr lvl="0">
              <a:defRPr/>
            </a:pPr>
            <a:endParaRPr lang="am-ET" sz="2400" b="1" dirty="0">
              <a:solidFill>
                <a:schemeClr val="bg1"/>
              </a:solidFill>
              <a:latin typeface="+mj-lt"/>
              <a:ea typeface="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08FEC4C-0BB2-E7B9-1D60-4036A88E9DDF}"/>
              </a:ext>
            </a:extLst>
          </p:cNvPr>
          <p:cNvSpPr txBox="1">
            <a:spLocks/>
          </p:cNvSpPr>
          <p:nvPr/>
        </p:nvSpPr>
        <p:spPr>
          <a:xfrm>
            <a:off x="3533860" y="4843928"/>
            <a:ext cx="725247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Roboto Medium" panose="02000000000000000000" pitchFamily="2" charset="0"/>
              <a:cs typeface="Segoe UI" panose="020B0502040204020203" pitchFamily="34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z="1800" dirty="0" err="1" smtClean="0">
                <a:solidFill>
                  <a:schemeClr val="tx1"/>
                </a:solidFill>
              </a:rPr>
              <a:t>Alene</a:t>
            </a:r>
            <a:r>
              <a:rPr lang="en-US" sz="1800" dirty="0" smtClean="0">
                <a:solidFill>
                  <a:schemeClr val="tx1"/>
                </a:solidFill>
              </a:rPr>
              <a:t> M et al. , 2020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540215" y="211057"/>
            <a:ext cx="4663156" cy="1472626"/>
          </a:xfrm>
          <a:prstGeom prst="rect">
            <a:avLst/>
          </a:prstGeom>
          <a:solidFill>
            <a:srgbClr val="90C226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lvl="0" algn="ctr" defTabSz="457200"/>
            <a:r>
              <a:rPr lang="en-US" sz="24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2400" kern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Need for a Specialized Neuroscience Institute in </a:t>
            </a:r>
            <a:r>
              <a:rPr lang="en-US" sz="2400" kern="0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Ethiopia…</a:t>
            </a:r>
            <a:endParaRPr kumimoji="0" lang="en-GB" sz="24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59" y="2537769"/>
            <a:ext cx="187163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288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D9DEB-775B-7E89-D85D-64FC9FBE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CAB281-78D3-92BF-536F-4FED1CF0CA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35225" b="35225"/>
          <a:stretch/>
        </p:blipFill>
        <p:spPr>
          <a:xfrm>
            <a:off x="0" y="3402986"/>
            <a:ext cx="12192001" cy="3429000"/>
          </a:xfrm>
          <a:custGeom>
            <a:avLst/>
            <a:gdLst>
              <a:gd name="connsiteX0" fmla="*/ 0 w 12192001"/>
              <a:gd name="connsiteY0" fmla="*/ 0 h 3103211"/>
              <a:gd name="connsiteX1" fmla="*/ 12192001 w 12192001"/>
              <a:gd name="connsiteY1" fmla="*/ 0 h 3103211"/>
              <a:gd name="connsiteX2" fmla="*/ 12192001 w 12192001"/>
              <a:gd name="connsiteY2" fmla="*/ 3103211 h 3103211"/>
              <a:gd name="connsiteX3" fmla="*/ 0 w 12192001"/>
              <a:gd name="connsiteY3" fmla="*/ 3103211 h 310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3103211">
                <a:moveTo>
                  <a:pt x="0" y="0"/>
                </a:moveTo>
                <a:lnTo>
                  <a:pt x="12192001" y="0"/>
                </a:lnTo>
                <a:lnTo>
                  <a:pt x="12192001" y="3103211"/>
                </a:lnTo>
                <a:lnTo>
                  <a:pt x="0" y="3103211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7A5956-0F5A-B89B-C6B1-6E750D3A669C}"/>
              </a:ext>
            </a:extLst>
          </p:cNvPr>
          <p:cNvSpPr/>
          <p:nvPr/>
        </p:nvSpPr>
        <p:spPr>
          <a:xfrm>
            <a:off x="68926" y="3496750"/>
            <a:ext cx="11914527" cy="342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7A11408-8C7D-2250-EB40-40BEF2B3AC19}"/>
              </a:ext>
            </a:extLst>
          </p:cNvPr>
          <p:cNvSpPr/>
          <p:nvPr/>
        </p:nvSpPr>
        <p:spPr>
          <a:xfrm flipV="1">
            <a:off x="488025" y="140201"/>
            <a:ext cx="11564353" cy="6559126"/>
          </a:xfrm>
          <a:custGeom>
            <a:avLst/>
            <a:gdLst>
              <a:gd name="connsiteX0" fmla="*/ 0 w 11353800"/>
              <a:gd name="connsiteY0" fmla="*/ 6559126 h 6559126"/>
              <a:gd name="connsiteX1" fmla="*/ 11353800 w 11353800"/>
              <a:gd name="connsiteY1" fmla="*/ 6559126 h 6559126"/>
              <a:gd name="connsiteX2" fmla="*/ 11353800 w 11353800"/>
              <a:gd name="connsiteY2" fmla="*/ 1438717 h 6559126"/>
              <a:gd name="connsiteX3" fmla="*/ 11183636 w 11353800"/>
              <a:gd name="connsiteY3" fmla="*/ 1370751 h 6559126"/>
              <a:gd name="connsiteX4" fmla="*/ 9388860 w 11353800"/>
              <a:gd name="connsiteY4" fmla="*/ 774148 h 6559126"/>
              <a:gd name="connsiteX5" fmla="*/ 4219243 w 11353800"/>
              <a:gd name="connsiteY5" fmla="*/ 635831 h 6559126"/>
              <a:gd name="connsiteX6" fmla="*/ 3177984 w 11353800"/>
              <a:gd name="connsiteY6" fmla="*/ 127123 h 6559126"/>
              <a:gd name="connsiteX7" fmla="*/ 3016593 w 11353800"/>
              <a:gd name="connsiteY7" fmla="*/ 0 h 6559126"/>
              <a:gd name="connsiteX8" fmla="*/ 1 w 11353800"/>
              <a:gd name="connsiteY8" fmla="*/ 0 h 6559126"/>
              <a:gd name="connsiteX9" fmla="*/ 1 w 11353800"/>
              <a:gd name="connsiteY9" fmla="*/ 1438717 h 6559126"/>
              <a:gd name="connsiteX10" fmla="*/ 0 w 11353800"/>
              <a:gd name="connsiteY10" fmla="*/ 1438717 h 655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53800" h="6559126">
                <a:moveTo>
                  <a:pt x="0" y="6559126"/>
                </a:moveTo>
                <a:lnTo>
                  <a:pt x="11353800" y="6559126"/>
                </a:lnTo>
                <a:lnTo>
                  <a:pt x="11353800" y="1438717"/>
                </a:lnTo>
                <a:lnTo>
                  <a:pt x="11183636" y="1370751"/>
                </a:lnTo>
                <a:cubicBezTo>
                  <a:pt x="10515729" y="1112682"/>
                  <a:pt x="9835510" y="891214"/>
                  <a:pt x="9388860" y="774148"/>
                </a:cubicBezTo>
                <a:cubicBezTo>
                  <a:pt x="7959578" y="399538"/>
                  <a:pt x="5547667" y="993151"/>
                  <a:pt x="4219243" y="635831"/>
                </a:cubicBezTo>
                <a:cubicBezTo>
                  <a:pt x="3814489" y="526960"/>
                  <a:pt x="3476613" y="343453"/>
                  <a:pt x="3177984" y="127123"/>
                </a:cubicBezTo>
                <a:lnTo>
                  <a:pt x="3016593" y="0"/>
                </a:lnTo>
                <a:lnTo>
                  <a:pt x="1" y="0"/>
                </a:lnTo>
                <a:lnTo>
                  <a:pt x="1" y="1438717"/>
                </a:lnTo>
                <a:lnTo>
                  <a:pt x="0" y="1438717"/>
                </a:lnTo>
                <a:close/>
              </a:path>
            </a:pathLst>
          </a:custGeom>
          <a:gradFill flip="none" rotWithShape="1">
            <a:gsLst>
              <a:gs pos="0">
                <a:srgbClr val="30574C">
                  <a:alpha val="90000"/>
                </a:srgbClr>
              </a:gs>
              <a:gs pos="45000">
                <a:srgbClr val="50745C">
                  <a:alpha val="80000"/>
                </a:srgbClr>
              </a:gs>
              <a:gs pos="100000">
                <a:srgbClr val="95B27F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76499ED8-83C4-C70C-7C34-BA0872A7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6272" y="6411937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54DA-E277-4884-8A26-F9B9E3AE161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96C6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6C6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CE0F03-1B56-0E14-CD5A-E91FB54D395A}"/>
              </a:ext>
            </a:extLst>
          </p:cNvPr>
          <p:cNvCxnSpPr/>
          <p:nvPr/>
        </p:nvCxnSpPr>
        <p:spPr>
          <a:xfrm>
            <a:off x="11268201" y="6858000"/>
            <a:ext cx="459343" cy="0"/>
          </a:xfrm>
          <a:prstGeom prst="line">
            <a:avLst/>
          </a:prstGeom>
          <a:ln w="63500">
            <a:solidFill>
              <a:srgbClr val="96C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>
            <a:extLst>
              <a:ext uri="{FF2B5EF4-FFF2-40B4-BE49-F238E27FC236}">
                <a16:creationId xmlns:a16="http://schemas.microsoft.com/office/drawing/2014/main" id="{D6527EAE-42A3-2FDF-D561-C79EF63B2ABA}"/>
              </a:ext>
            </a:extLst>
          </p:cNvPr>
          <p:cNvSpPr/>
          <p:nvPr/>
        </p:nvSpPr>
        <p:spPr>
          <a:xfrm>
            <a:off x="543256" y="1251224"/>
            <a:ext cx="1037506" cy="1035670"/>
          </a:xfrm>
          <a:prstGeom prst="ellipse">
            <a:avLst/>
          </a:prstGeom>
          <a:ln>
            <a:solidFill>
              <a:schemeClr val="accent6">
                <a:lumMod val="75000"/>
                <a:alpha val="34000"/>
              </a:schemeClr>
            </a:solidFill>
            <a:prstDash val="sysDot"/>
          </a:ln>
        </p:spPr>
        <p:txBody>
          <a:bodyPr lIns="22850" tIns="22850" rIns="22850" bIns="2285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8D410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BF6571-7205-B6BF-EA2F-5D5D7A924679}"/>
              </a:ext>
            </a:extLst>
          </p:cNvPr>
          <p:cNvSpPr/>
          <p:nvPr/>
        </p:nvSpPr>
        <p:spPr>
          <a:xfrm>
            <a:off x="2378353" y="1007011"/>
            <a:ext cx="7023974" cy="679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kumimoji="0" lang="am-E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 </a:t>
            </a:r>
            <a:endParaRPr lang="en-GB" sz="26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1A04F77-E85F-2428-2BF1-48EE4278CD25}"/>
              </a:ext>
            </a:extLst>
          </p:cNvPr>
          <p:cNvGrpSpPr/>
          <p:nvPr/>
        </p:nvGrpSpPr>
        <p:grpSpPr>
          <a:xfrm>
            <a:off x="12657257" y="2092446"/>
            <a:ext cx="1425214" cy="2835636"/>
            <a:chOff x="590962" y="2462472"/>
            <a:chExt cx="1425214" cy="2835636"/>
          </a:xfrm>
        </p:grpSpPr>
        <p:sp>
          <p:nvSpPr>
            <p:cNvPr id="128" name="Straight Connector 48">
              <a:extLst>
                <a:ext uri="{FF2B5EF4-FFF2-40B4-BE49-F238E27FC236}">
                  <a16:creationId xmlns:a16="http://schemas.microsoft.com/office/drawing/2014/main" id="{68DF1ADE-DCD6-6EB3-AD54-B10358F5C43A}"/>
                </a:ext>
              </a:extLst>
            </p:cNvPr>
            <p:cNvSpPr/>
            <p:nvPr/>
          </p:nvSpPr>
          <p:spPr>
            <a:xfrm flipH="1">
              <a:off x="2016175" y="3280461"/>
              <a:ext cx="1" cy="2017647"/>
            </a:xfrm>
            <a:prstGeom prst="line">
              <a:avLst/>
            </a:prstGeom>
            <a:noFill/>
            <a:ln w="25400" cap="flat">
              <a:solidFill>
                <a:schemeClr val="bg1">
                  <a:alpha val="96000"/>
                </a:schemeClr>
              </a:solidFill>
              <a:prstDash val="sysDot"/>
              <a:round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200" hangingPunct="0"/>
              <a:endParaRPr sz="7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Oval 2">
              <a:extLst>
                <a:ext uri="{FF2B5EF4-FFF2-40B4-BE49-F238E27FC236}">
                  <a16:creationId xmlns:a16="http://schemas.microsoft.com/office/drawing/2014/main" id="{A13A17A2-0D94-EEA0-27F5-239F4F31B356}"/>
                </a:ext>
              </a:extLst>
            </p:cNvPr>
            <p:cNvSpPr/>
            <p:nvPr/>
          </p:nvSpPr>
          <p:spPr>
            <a:xfrm>
              <a:off x="590962" y="2462472"/>
              <a:ext cx="1037506" cy="1037506"/>
            </a:xfrm>
            <a:prstGeom prst="ellipse">
              <a:avLst/>
            </a:prstGeom>
            <a:ln>
              <a:solidFill>
                <a:srgbClr val="FFFFFF">
                  <a:alpha val="34000"/>
                </a:srgbClr>
              </a:solidFill>
              <a:prstDash val="sysDot"/>
            </a:ln>
          </p:spPr>
          <p:txBody>
            <a:bodyPr lIns="22850" tIns="22850" rIns="22850" bIns="22850" anchor="ctr"/>
            <a:lstStyle/>
            <a:p>
              <a:pPr algn="ctr" defTabSz="457200" hangingPunct="0">
                <a:defRPr sz="1800">
                  <a:solidFill>
                    <a:srgbClr val="8D41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 kern="0" dirty="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169;p39">
            <a:extLst>
              <a:ext uri="{FF2B5EF4-FFF2-40B4-BE49-F238E27FC236}">
                <a16:creationId xmlns:a16="http://schemas.microsoft.com/office/drawing/2014/main" id="{8594C198-ADF4-9DB3-1AA2-5E6C3651D2BF}"/>
              </a:ext>
            </a:extLst>
          </p:cNvPr>
          <p:cNvSpPr txBox="1"/>
          <p:nvPr/>
        </p:nvSpPr>
        <p:spPr>
          <a:xfrm>
            <a:off x="14509788" y="7984212"/>
            <a:ext cx="923513" cy="415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0" tIns="22850" rIns="22850" bIns="22850" numCol="1" anchor="t">
            <a:spAutoFit/>
          </a:bodyPr>
          <a:lstStyle/>
          <a:p>
            <a:pPr defTabSz="457200" hangingPunct="0">
              <a:defRPr sz="48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lang="en-US" sz="2400" kern="0" dirty="0">
                <a:solidFill>
                  <a:schemeClr val="bg1"/>
                </a:solidFill>
                <a:latin typeface="Avenir Next LT Pro Demi"/>
                <a:sym typeface="Avenir Next LT Pro Demi"/>
              </a:rPr>
              <a:t>295</a:t>
            </a:r>
            <a:endParaRPr sz="2000" kern="0" dirty="0">
              <a:solidFill>
                <a:schemeClr val="bg1"/>
              </a:solidFill>
              <a:latin typeface="Avenir Next LT Pro Demi"/>
              <a:sym typeface="Avenir Next LT Pro Demi"/>
            </a:endParaRPr>
          </a:p>
        </p:txBody>
      </p:sp>
      <p:sp>
        <p:nvSpPr>
          <p:cNvPr id="46" name="Isosceles Triangle 30">
            <a:extLst>
              <a:ext uri="{FF2B5EF4-FFF2-40B4-BE49-F238E27FC236}">
                <a16:creationId xmlns:a16="http://schemas.microsoft.com/office/drawing/2014/main" id="{013D861E-85C4-527B-DA08-8AB9FB3D5E4A}"/>
              </a:ext>
            </a:extLst>
          </p:cNvPr>
          <p:cNvSpPr/>
          <p:nvPr/>
        </p:nvSpPr>
        <p:spPr>
          <a:xfrm>
            <a:off x="15201652" y="8140400"/>
            <a:ext cx="176430" cy="130696"/>
          </a:xfrm>
          <a:prstGeom prst="triangle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txBody>
          <a:bodyPr wrap="square" lIns="22850" tIns="22850" rIns="22850" bIns="22850" numCol="1" anchor="ctr">
            <a:noAutofit/>
          </a:bodyPr>
          <a:lstStyle/>
          <a:p>
            <a:pPr algn="ctr" defTabSz="457200" hangingPunct="0">
              <a:defRPr sz="180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19AE53-1FB1-6C73-1400-551892C7890A}"/>
              </a:ext>
            </a:extLst>
          </p:cNvPr>
          <p:cNvSpPr txBox="1"/>
          <p:nvPr/>
        </p:nvSpPr>
        <p:spPr>
          <a:xfrm>
            <a:off x="15381879" y="8032921"/>
            <a:ext cx="1357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hangingPunct="0">
              <a:defRPr sz="48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lang="en-US" sz="1600" b="1" dirty="0">
                <a:solidFill>
                  <a:schemeClr val="bg1"/>
                </a:solidFill>
              </a:rPr>
              <a:t>228 %</a:t>
            </a:r>
            <a:endParaRPr lang="en-US" sz="1600" kern="0" dirty="0">
              <a:solidFill>
                <a:schemeClr val="bg1"/>
              </a:solidFill>
              <a:latin typeface="Avenir Next LT Pro Demi"/>
              <a:sym typeface="Avenir Next LT Pro Demi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C34FCA4-E2C6-3B85-53F7-F462B95030E5}"/>
              </a:ext>
            </a:extLst>
          </p:cNvPr>
          <p:cNvGrpSpPr/>
          <p:nvPr/>
        </p:nvGrpSpPr>
        <p:grpSpPr>
          <a:xfrm>
            <a:off x="725714" y="1556256"/>
            <a:ext cx="11257739" cy="4890633"/>
            <a:chOff x="877169" y="1323715"/>
            <a:chExt cx="10611840" cy="4890633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B6CBD7E1-0F61-A3D1-B276-7D7FDE1D871C}"/>
                </a:ext>
              </a:extLst>
            </p:cNvPr>
            <p:cNvGrpSpPr/>
            <p:nvPr/>
          </p:nvGrpSpPr>
          <p:grpSpPr>
            <a:xfrm>
              <a:off x="877169" y="1323715"/>
              <a:ext cx="5218825" cy="2356747"/>
              <a:chOff x="657887" y="1363463"/>
              <a:chExt cx="6652057" cy="3011287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2E298D8-6669-D1E1-FABB-5FA96F2A3141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858847"/>
                <a:chOff x="590962" y="2462472"/>
                <a:chExt cx="6652057" cy="2858847"/>
              </a:xfrm>
            </p:grpSpPr>
            <p:grpSp>
              <p:nvGrpSpPr>
                <p:cNvPr id="145" name="Group 58">
                  <a:extLst>
                    <a:ext uri="{FF2B5EF4-FFF2-40B4-BE49-F238E27FC236}">
                      <a16:creationId xmlns:a16="http://schemas.microsoft.com/office/drawing/2014/main" id="{DF635973-BF62-0470-4153-897F51096090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791564"/>
                  <a:chOff x="-1" y="0"/>
                  <a:chExt cx="13169547" cy="5583126"/>
                </a:xfrm>
              </p:grpSpPr>
              <p:sp>
                <p:nvSpPr>
                  <p:cNvPr id="147" name="Rectangle: Rounded Corners 45">
                    <a:extLst>
                      <a:ext uri="{FF2B5EF4-FFF2-40B4-BE49-F238E27FC236}">
                        <a16:creationId xmlns:a16="http://schemas.microsoft.com/office/drawing/2014/main" id="{225F6204-39AF-2087-990A-9CB99140C0E3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" name="Straight Connector 48">
                    <a:extLst>
                      <a:ext uri="{FF2B5EF4-FFF2-40B4-BE49-F238E27FC236}">
                        <a16:creationId xmlns:a16="http://schemas.microsoft.com/office/drawing/2014/main" id="{41608399-4D53-CA87-31A0-57FA8EB07272}"/>
                      </a:ext>
                    </a:extLst>
                  </p:cNvPr>
                  <p:cNvSpPr/>
                  <p:nvPr/>
                </p:nvSpPr>
                <p:spPr>
                  <a:xfrm flipH="1">
                    <a:off x="2715849" y="1501412"/>
                    <a:ext cx="1" cy="403529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Rectangle: Rounded Corners 54">
                    <a:extLst>
                      <a:ext uri="{FF2B5EF4-FFF2-40B4-BE49-F238E27FC236}">
                        <a16:creationId xmlns:a16="http://schemas.microsoft.com/office/drawing/2014/main" id="{4DF13931-5468-BD02-2E63-BC8C4F545AB7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3595004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" name="Rectangle: Rounded Corners 50">
                    <a:extLst>
                      <a:ext uri="{FF2B5EF4-FFF2-40B4-BE49-F238E27FC236}">
                        <a16:creationId xmlns:a16="http://schemas.microsoft.com/office/drawing/2014/main" id="{693C969D-7102-C522-F7B6-2296E9A8F91A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69;p39">
                    <a:extLst>
                      <a:ext uri="{FF2B5EF4-FFF2-40B4-BE49-F238E27FC236}">
                        <a16:creationId xmlns:a16="http://schemas.microsoft.com/office/drawing/2014/main" id="{FA917C8B-16E4-D70C-FBD0-2043AC4275FB}"/>
                      </a:ext>
                    </a:extLst>
                  </p:cNvPr>
                  <p:cNvSpPr txBox="1"/>
                  <p:nvPr/>
                </p:nvSpPr>
                <p:spPr>
                  <a:xfrm>
                    <a:off x="2052833" y="465301"/>
                    <a:ext cx="6557188" cy="7471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2850" tIns="22850" rIns="22850" bIns="22850" numCol="1" anchor="t">
                    <a:spAutoFit/>
                  </a:bodyPr>
                  <a:lstStyle/>
                  <a:p>
                    <a:pPr lvl="0">
                      <a:defRPr/>
                    </a:pPr>
                    <a:endParaRPr lang="en-GB" sz="1600" dirty="0">
                      <a:solidFill>
                        <a:prstClr val="white"/>
                      </a:solidFill>
                      <a:latin typeface="Nyala" panose="02000504070300020003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158" name="Oval 46">
                    <a:extLst>
                      <a:ext uri="{FF2B5EF4-FFF2-40B4-BE49-F238E27FC236}">
                        <a16:creationId xmlns:a16="http://schemas.microsoft.com/office/drawing/2014/main" id="{0CD5A11E-72E8-7F2B-B831-BBAD228928C5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" name="Oval 3">
                    <a:extLst>
                      <a:ext uri="{FF2B5EF4-FFF2-40B4-BE49-F238E27FC236}">
                        <a16:creationId xmlns:a16="http://schemas.microsoft.com/office/drawing/2014/main" id="{9E2D832F-77AA-93F1-FB18-FE9FF9E5D0F0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Oval 5">
                    <a:extLst>
                      <a:ext uri="{FF2B5EF4-FFF2-40B4-BE49-F238E27FC236}">
                        <a16:creationId xmlns:a16="http://schemas.microsoft.com/office/drawing/2014/main" id="{02B62ED0-1B40-F628-96E9-3E49E410E77C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6" name="Oval 2">
                  <a:extLst>
                    <a:ext uri="{FF2B5EF4-FFF2-40B4-BE49-F238E27FC236}">
                      <a16:creationId xmlns:a16="http://schemas.microsoft.com/office/drawing/2014/main" id="{6263B898-EA3C-0026-09E9-8E3A02640188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41DD6E5-39F5-1705-FD50-D8C81E30D032}"/>
                  </a:ext>
                </a:extLst>
              </p:cNvPr>
              <p:cNvSpPr txBox="1"/>
              <p:nvPr/>
            </p:nvSpPr>
            <p:spPr>
              <a:xfrm>
                <a:off x="2280477" y="2519896"/>
                <a:ext cx="4835220" cy="18548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S</a:t>
                </a: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urveillance</a:t>
                </a:r>
                <a:endParaRPr lang="am-ET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 algn="just">
                  <a:spcBef>
                    <a:spcPts val="1000"/>
                  </a:spcBef>
                  <a:defRPr/>
                </a:pPr>
                <a:endParaRPr lang="en-GB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Verdana" panose="020B0604030504040204" pitchFamily="34" charset="0"/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r>
                  <a:rPr lang="am-ET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</a:t>
                </a:r>
                <a:endParaRPr lang="en-GB" sz="2000" b="1" dirty="0" smtClean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endParaRPr lang="en-GB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B66970C6-625C-9B39-A281-19C1B54F16A8}"/>
                </a:ext>
              </a:extLst>
            </p:cNvPr>
            <p:cNvGrpSpPr/>
            <p:nvPr/>
          </p:nvGrpSpPr>
          <p:grpSpPr>
            <a:xfrm>
              <a:off x="6141392" y="1356394"/>
              <a:ext cx="5347617" cy="2536284"/>
              <a:chOff x="657887" y="1363463"/>
              <a:chExt cx="6816219" cy="3240685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2B142B91-A716-247E-0186-59162835EFD9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858847"/>
                <a:chOff x="590962" y="2462472"/>
                <a:chExt cx="6652057" cy="2858847"/>
              </a:xfrm>
            </p:grpSpPr>
            <p:grpSp>
              <p:nvGrpSpPr>
                <p:cNvPr id="216" name="Group 58">
                  <a:extLst>
                    <a:ext uri="{FF2B5EF4-FFF2-40B4-BE49-F238E27FC236}">
                      <a16:creationId xmlns:a16="http://schemas.microsoft.com/office/drawing/2014/main" id="{4AB09512-4EB2-D151-3008-44193FCA0A3B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791564"/>
                  <a:chOff x="-1" y="0"/>
                  <a:chExt cx="13169547" cy="5583126"/>
                </a:xfrm>
              </p:grpSpPr>
              <p:sp>
                <p:nvSpPr>
                  <p:cNvPr id="218" name="Rectangle: Rounded Corners 45">
                    <a:extLst>
                      <a:ext uri="{FF2B5EF4-FFF2-40B4-BE49-F238E27FC236}">
                        <a16:creationId xmlns:a16="http://schemas.microsoft.com/office/drawing/2014/main" id="{9F77F942-00EF-52F4-E82C-215CD8000E72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" name="Straight Connector 48">
                    <a:extLst>
                      <a:ext uri="{FF2B5EF4-FFF2-40B4-BE49-F238E27FC236}">
                        <a16:creationId xmlns:a16="http://schemas.microsoft.com/office/drawing/2014/main" id="{511B8F1F-05FF-7F29-0140-2BF1E43CAAC7}"/>
                      </a:ext>
                    </a:extLst>
                  </p:cNvPr>
                  <p:cNvSpPr/>
                  <p:nvPr/>
                </p:nvSpPr>
                <p:spPr>
                  <a:xfrm flipH="1">
                    <a:off x="2715849" y="1501412"/>
                    <a:ext cx="1" cy="403529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Rectangle: Rounded Corners 54">
                    <a:extLst>
                      <a:ext uri="{FF2B5EF4-FFF2-40B4-BE49-F238E27FC236}">
                        <a16:creationId xmlns:a16="http://schemas.microsoft.com/office/drawing/2014/main" id="{16349C72-01F9-C6A2-22E8-4EE9529F2FC6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3595004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Rectangle: Rounded Corners 50">
                    <a:extLst>
                      <a:ext uri="{FF2B5EF4-FFF2-40B4-BE49-F238E27FC236}">
                        <a16:creationId xmlns:a16="http://schemas.microsoft.com/office/drawing/2014/main" id="{D71405E8-313B-3180-F6E0-9FB69FAEB284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2" name="Google Shape;169;p39">
                    <a:extLst>
                      <a:ext uri="{FF2B5EF4-FFF2-40B4-BE49-F238E27FC236}">
                        <a16:creationId xmlns:a16="http://schemas.microsoft.com/office/drawing/2014/main" id="{732569BA-D614-4727-4BA5-C2C5FA2DAF34}"/>
                      </a:ext>
                    </a:extLst>
                  </p:cNvPr>
                  <p:cNvSpPr txBox="1"/>
                  <p:nvPr/>
                </p:nvSpPr>
                <p:spPr>
                  <a:xfrm>
                    <a:off x="2176830" y="470269"/>
                    <a:ext cx="6253089" cy="747135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2850" tIns="22850" rIns="22850" bIns="22850" numCol="1" anchor="t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am-ET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Nyala" panose="02000504070300020003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226" name="Oval 46">
                    <a:extLst>
                      <a:ext uri="{FF2B5EF4-FFF2-40B4-BE49-F238E27FC236}">
                        <a16:creationId xmlns:a16="http://schemas.microsoft.com/office/drawing/2014/main" id="{158F4042-3B1B-F13D-B60B-E8CF36BA198B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Oval 3">
                    <a:extLst>
                      <a:ext uri="{FF2B5EF4-FFF2-40B4-BE49-F238E27FC236}">
                        <a16:creationId xmlns:a16="http://schemas.microsoft.com/office/drawing/2014/main" id="{4C8ACC42-F599-DA0F-46ED-1DD1C2FC6B8A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Oval 5">
                    <a:extLst>
                      <a:ext uri="{FF2B5EF4-FFF2-40B4-BE49-F238E27FC236}">
                        <a16:creationId xmlns:a16="http://schemas.microsoft.com/office/drawing/2014/main" id="{185ACE91-F00C-8E90-E4B9-6857E80EB31C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7" name="Oval 2">
                  <a:extLst>
                    <a:ext uri="{FF2B5EF4-FFF2-40B4-BE49-F238E27FC236}">
                      <a16:creationId xmlns:a16="http://schemas.microsoft.com/office/drawing/2014/main" id="{EE67FD14-1DD3-E653-D43B-B643CFBB31D5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EC30BB0F-5CD9-92F5-CE50-AAD52B9D0B9C}"/>
                  </a:ext>
                </a:extLst>
              </p:cNvPr>
              <p:cNvSpPr txBox="1"/>
              <p:nvPr/>
            </p:nvSpPr>
            <p:spPr>
              <a:xfrm>
                <a:off x="2167837" y="2519895"/>
                <a:ext cx="5306269" cy="20842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  <a:sym typeface="Roboto"/>
                  </a:rPr>
                  <a:t>P</a:t>
                </a: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revention</a:t>
                </a:r>
                <a:endParaRPr lang="am-ET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marL="285750" lvl="0" indent="-285750" algn="just">
                  <a:buFont typeface="Courier New" panose="02070309020205020404" pitchFamily="49" charset="0"/>
                  <a:buChar char="o"/>
                  <a:defRPr/>
                </a:pPr>
                <a:endParaRPr lang="am-ET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 algn="just">
                  <a:defRPr/>
                </a:pPr>
                <a:r>
                  <a:rPr lang="am-ET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</a:t>
                </a:r>
              </a:p>
              <a:p>
                <a:pPr marL="285750" lvl="0" indent="-285750" algn="just">
                  <a:buFont typeface="Courier New" panose="02070309020205020404" pitchFamily="49" charset="0"/>
                  <a:buChar char="o"/>
                  <a:defRPr/>
                </a:pPr>
                <a:endParaRPr lang="en-GB" sz="2000" dirty="0" smtClean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marL="285750" lvl="0" indent="-285750" algn="just">
                  <a:buFont typeface="Courier New" panose="02070309020205020404" pitchFamily="49" charset="0"/>
                  <a:buChar char="o"/>
                  <a:defRPr/>
                </a:pPr>
                <a:endParaRPr lang="en-GB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FB55989-8312-BF66-9517-C0AE8EDB3CFD}"/>
                </a:ext>
              </a:extLst>
            </p:cNvPr>
            <p:cNvGrpSpPr/>
            <p:nvPr/>
          </p:nvGrpSpPr>
          <p:grpSpPr>
            <a:xfrm>
              <a:off x="907482" y="3678064"/>
              <a:ext cx="5218825" cy="2536284"/>
              <a:chOff x="657887" y="1363463"/>
              <a:chExt cx="6652057" cy="3240687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6E735CAC-23AD-49A5-9574-06F9EBB2D3CE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328464"/>
                <a:chOff x="590962" y="2462472"/>
                <a:chExt cx="6652057" cy="2328464"/>
              </a:xfrm>
            </p:grpSpPr>
            <p:grpSp>
              <p:nvGrpSpPr>
                <p:cNvPr id="231" name="Group 58">
                  <a:extLst>
                    <a:ext uri="{FF2B5EF4-FFF2-40B4-BE49-F238E27FC236}">
                      <a16:creationId xmlns:a16="http://schemas.microsoft.com/office/drawing/2014/main" id="{1F715ADF-2D09-BBE6-6682-8EA06244E64B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261181"/>
                  <a:chOff x="-1" y="0"/>
                  <a:chExt cx="13169547" cy="4522360"/>
                </a:xfrm>
              </p:grpSpPr>
              <p:sp>
                <p:nvSpPr>
                  <p:cNvPr id="233" name="Rectangle: Rounded Corners 45">
                    <a:extLst>
                      <a:ext uri="{FF2B5EF4-FFF2-40B4-BE49-F238E27FC236}">
                        <a16:creationId xmlns:a16="http://schemas.microsoft.com/office/drawing/2014/main" id="{BE05F0B2-2559-773C-83B5-CAB6432EF2F0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Straight Connector 48">
                    <a:extLst>
                      <a:ext uri="{FF2B5EF4-FFF2-40B4-BE49-F238E27FC236}">
                        <a16:creationId xmlns:a16="http://schemas.microsoft.com/office/drawing/2014/main" id="{23AEF144-2941-5564-D586-D9C4D50DF593}"/>
                      </a:ext>
                    </a:extLst>
                  </p:cNvPr>
                  <p:cNvSpPr/>
                  <p:nvPr/>
                </p:nvSpPr>
                <p:spPr>
                  <a:xfrm>
                    <a:off x="2715850" y="1501414"/>
                    <a:ext cx="6266" cy="2937439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Rectangle: Rounded Corners 54">
                    <a:extLst>
                      <a:ext uri="{FF2B5EF4-FFF2-40B4-BE49-F238E27FC236}">
                        <a16:creationId xmlns:a16="http://schemas.microsoft.com/office/drawing/2014/main" id="{91DCA3B8-74BC-B999-64E9-6E11F498D023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2534238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Rectangle: Rounded Corners 50">
                    <a:extLst>
                      <a:ext uri="{FF2B5EF4-FFF2-40B4-BE49-F238E27FC236}">
                        <a16:creationId xmlns:a16="http://schemas.microsoft.com/office/drawing/2014/main" id="{2DCBF7A8-2593-CBBC-E315-D71BF55E27D4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Oval 46">
                    <a:extLst>
                      <a:ext uri="{FF2B5EF4-FFF2-40B4-BE49-F238E27FC236}">
                        <a16:creationId xmlns:a16="http://schemas.microsoft.com/office/drawing/2014/main" id="{7E4DC528-D2F2-5063-FC1E-59ECAB76DE2E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Oval 3">
                    <a:extLst>
                      <a:ext uri="{FF2B5EF4-FFF2-40B4-BE49-F238E27FC236}">
                        <a16:creationId xmlns:a16="http://schemas.microsoft.com/office/drawing/2014/main" id="{306A01C8-FA50-008E-575B-B8F152491094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Oval 5">
                    <a:extLst>
                      <a:ext uri="{FF2B5EF4-FFF2-40B4-BE49-F238E27FC236}">
                        <a16:creationId xmlns:a16="http://schemas.microsoft.com/office/drawing/2014/main" id="{BBF35A57-82AF-5236-BAFA-926FE363E6F8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2" name="Oval 2">
                  <a:extLst>
                    <a:ext uri="{FF2B5EF4-FFF2-40B4-BE49-F238E27FC236}">
                      <a16:creationId xmlns:a16="http://schemas.microsoft.com/office/drawing/2014/main" id="{E4EDAE14-36BB-18CE-9485-237FD7F37A58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D9BAC08-7A92-7790-41C6-DF84F99EA667}"/>
                  </a:ext>
                </a:extLst>
              </p:cNvPr>
              <p:cNvSpPr txBox="1"/>
              <p:nvPr/>
            </p:nvSpPr>
            <p:spPr>
              <a:xfrm>
                <a:off x="2280477" y="2519896"/>
                <a:ext cx="4835220" cy="2084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  <a:sym typeface="Roboto"/>
                  </a:rPr>
                  <a:t>A</a:t>
                </a: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cute care</a:t>
                </a:r>
                <a:endParaRPr lang="en-US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Ebrima" panose="02000000000000000000" pitchFamily="2" charset="0"/>
                  <a:cs typeface="Calibri" panose="020F0502020204030204" pitchFamily="34" charset="0"/>
                </a:endParaRPr>
              </a:p>
              <a:p>
                <a:pPr lvl="0">
                  <a:defRPr/>
                </a:pPr>
                <a:endParaRPr lang="am-ET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endParaRPr lang="am-ET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r>
                  <a:rPr lang="am-ET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</a:t>
                </a:r>
              </a:p>
              <a:p>
                <a:pPr lvl="0">
                  <a:defRPr/>
                </a:pPr>
                <a:endParaRPr lang="en-GB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60EECEF-D123-6A42-9080-9276776D13C1}"/>
                </a:ext>
              </a:extLst>
            </p:cNvPr>
            <p:cNvGrpSpPr/>
            <p:nvPr/>
          </p:nvGrpSpPr>
          <p:grpSpPr>
            <a:xfrm>
              <a:off x="6194178" y="3649900"/>
              <a:ext cx="5218825" cy="2197730"/>
              <a:chOff x="657887" y="1363463"/>
              <a:chExt cx="6652057" cy="2808108"/>
            </a:xfrm>
          </p:grpSpPr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BA9C921F-983B-50C5-9B13-7463B1364CA4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328464"/>
                <a:chOff x="590962" y="2462472"/>
                <a:chExt cx="6652057" cy="2328464"/>
              </a:xfrm>
            </p:grpSpPr>
            <p:grpSp>
              <p:nvGrpSpPr>
                <p:cNvPr id="246" name="Group 58">
                  <a:extLst>
                    <a:ext uri="{FF2B5EF4-FFF2-40B4-BE49-F238E27FC236}">
                      <a16:creationId xmlns:a16="http://schemas.microsoft.com/office/drawing/2014/main" id="{C8F83C30-EECA-F8DF-D2C1-5C1E720880CE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261181"/>
                  <a:chOff x="-1" y="0"/>
                  <a:chExt cx="13169547" cy="4522360"/>
                </a:xfrm>
              </p:grpSpPr>
              <p:sp>
                <p:nvSpPr>
                  <p:cNvPr id="248" name="Rectangle: Rounded Corners 45">
                    <a:extLst>
                      <a:ext uri="{FF2B5EF4-FFF2-40B4-BE49-F238E27FC236}">
                        <a16:creationId xmlns:a16="http://schemas.microsoft.com/office/drawing/2014/main" id="{07886400-9C1D-B603-FB93-F21950ED8A6F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Straight Connector 48">
                    <a:extLst>
                      <a:ext uri="{FF2B5EF4-FFF2-40B4-BE49-F238E27FC236}">
                        <a16:creationId xmlns:a16="http://schemas.microsoft.com/office/drawing/2014/main" id="{DAAE985E-CB8B-FEC9-70DA-D20C6FD204EE}"/>
                      </a:ext>
                    </a:extLst>
                  </p:cNvPr>
                  <p:cNvSpPr/>
                  <p:nvPr/>
                </p:nvSpPr>
                <p:spPr>
                  <a:xfrm>
                    <a:off x="2715850" y="1501414"/>
                    <a:ext cx="6266" cy="2937439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Rectangle: Rounded Corners 54">
                    <a:extLst>
                      <a:ext uri="{FF2B5EF4-FFF2-40B4-BE49-F238E27FC236}">
                        <a16:creationId xmlns:a16="http://schemas.microsoft.com/office/drawing/2014/main" id="{3CB1ECE5-0787-F00F-CAC0-7082340688D6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2534238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Rectangle: Rounded Corners 50">
                    <a:extLst>
                      <a:ext uri="{FF2B5EF4-FFF2-40B4-BE49-F238E27FC236}">
                        <a16:creationId xmlns:a16="http://schemas.microsoft.com/office/drawing/2014/main" id="{C1A8FF7F-497B-37DF-A949-6C5A34918040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6" name="Oval 46">
                    <a:extLst>
                      <a:ext uri="{FF2B5EF4-FFF2-40B4-BE49-F238E27FC236}">
                        <a16:creationId xmlns:a16="http://schemas.microsoft.com/office/drawing/2014/main" id="{8F451789-7F61-49B9-9F96-43506C7779D2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80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Oval 3">
                    <a:extLst>
                      <a:ext uri="{FF2B5EF4-FFF2-40B4-BE49-F238E27FC236}">
                        <a16:creationId xmlns:a16="http://schemas.microsoft.com/office/drawing/2014/main" id="{11F07034-811A-9ACE-10B5-968800C7EB29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Oval 5">
                    <a:extLst>
                      <a:ext uri="{FF2B5EF4-FFF2-40B4-BE49-F238E27FC236}">
                        <a16:creationId xmlns:a16="http://schemas.microsoft.com/office/drawing/2014/main" id="{34E944CD-9BD8-E32B-732B-1EFE77E360FB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7" name="Oval 2">
                  <a:extLst>
                    <a:ext uri="{FF2B5EF4-FFF2-40B4-BE49-F238E27FC236}">
                      <a16:creationId xmlns:a16="http://schemas.microsoft.com/office/drawing/2014/main" id="{8589D97F-542D-8BD9-152C-1761910FCC15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1BB38E9-F2F6-1B9D-7BA5-57EFA40D1AF3}"/>
                  </a:ext>
                </a:extLst>
              </p:cNvPr>
              <p:cNvSpPr txBox="1"/>
              <p:nvPr/>
            </p:nvSpPr>
            <p:spPr>
              <a:xfrm>
                <a:off x="2280477" y="2519897"/>
                <a:ext cx="4835220" cy="16516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R</a:t>
                </a: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ehabilitation</a:t>
                </a:r>
                <a:r>
                  <a:rPr lang="am-ET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Ebrima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am-ET" b="1" dirty="0">
                    <a:solidFill>
                      <a:prstClr val="white"/>
                    </a:solidFill>
                    <a:latin typeface="Nyala" panose="02000504070300020003" pitchFamily="2" charset="0"/>
                    <a:ea typeface="Ebrima" panose="02000000000000000000" pitchFamily="2" charset="0"/>
                    <a:cs typeface="Calibri" panose="020F0502020204030204" pitchFamily="34" charset="0"/>
                  </a:rPr>
                  <a:t> </a:t>
                </a:r>
              </a:p>
              <a:p>
                <a:pPr lvl="0">
                  <a:defRPr/>
                </a:pPr>
                <a:r>
                  <a:rPr lang="am-ET" sz="2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</a:t>
                </a:r>
                <a:endParaRPr lang="am-ET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r>
                  <a:rPr lang="am-ET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 </a:t>
                </a:r>
              </a:p>
              <a:p>
                <a:pPr lvl="0">
                  <a:defRPr/>
                </a:pPr>
                <a:endParaRPr lang="en-GB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AE25C598-7F66-2369-BF33-9F7E16F68845}"/>
              </a:ext>
            </a:extLst>
          </p:cNvPr>
          <p:cNvSpPr txBox="1"/>
          <p:nvPr/>
        </p:nvSpPr>
        <p:spPr>
          <a:xfrm>
            <a:off x="642964" y="125294"/>
            <a:ext cx="8544579" cy="153233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Need for a Specialized Neuroscience Institute in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Ethiopia…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Enhance Quality of Care :</a:t>
            </a:r>
            <a:endParaRPr kumimoji="0" lang="am-E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 panose="02000504070300020003" pitchFamily="2" charset="0"/>
              <a:ea typeface="Ebrim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30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2D9DEB-775B-7E89-D85D-64FC9FBEF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E0CAB281-78D3-92BF-536F-4FED1CF0CA9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rId4"/>
              </a:ext>
            </a:extLst>
          </a:blip>
          <a:srcRect t="35225" b="35225"/>
          <a:stretch/>
        </p:blipFill>
        <p:spPr>
          <a:xfrm>
            <a:off x="0" y="3402986"/>
            <a:ext cx="12192001" cy="3429000"/>
          </a:xfrm>
          <a:custGeom>
            <a:avLst/>
            <a:gdLst>
              <a:gd name="connsiteX0" fmla="*/ 0 w 12192001"/>
              <a:gd name="connsiteY0" fmla="*/ 0 h 3103211"/>
              <a:gd name="connsiteX1" fmla="*/ 12192001 w 12192001"/>
              <a:gd name="connsiteY1" fmla="*/ 0 h 3103211"/>
              <a:gd name="connsiteX2" fmla="*/ 12192001 w 12192001"/>
              <a:gd name="connsiteY2" fmla="*/ 3103211 h 3103211"/>
              <a:gd name="connsiteX3" fmla="*/ 0 w 12192001"/>
              <a:gd name="connsiteY3" fmla="*/ 3103211 h 3103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1" h="3103211">
                <a:moveTo>
                  <a:pt x="0" y="0"/>
                </a:moveTo>
                <a:lnTo>
                  <a:pt x="12192001" y="0"/>
                </a:lnTo>
                <a:lnTo>
                  <a:pt x="12192001" y="3103211"/>
                </a:lnTo>
                <a:lnTo>
                  <a:pt x="0" y="3103211"/>
                </a:lnTo>
                <a:close/>
              </a:path>
            </a:pathLst>
          </a:cu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D57A5956-0F5A-B89B-C6B1-6E750D3A669C}"/>
              </a:ext>
            </a:extLst>
          </p:cNvPr>
          <p:cNvSpPr/>
          <p:nvPr/>
        </p:nvSpPr>
        <p:spPr>
          <a:xfrm>
            <a:off x="68926" y="3496750"/>
            <a:ext cx="11914527" cy="3429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77A11408-8C7D-2250-EB40-40BEF2B3AC19}"/>
              </a:ext>
            </a:extLst>
          </p:cNvPr>
          <p:cNvSpPr/>
          <p:nvPr/>
        </p:nvSpPr>
        <p:spPr>
          <a:xfrm flipV="1">
            <a:off x="488025" y="149437"/>
            <a:ext cx="11564353" cy="6559126"/>
          </a:xfrm>
          <a:custGeom>
            <a:avLst/>
            <a:gdLst>
              <a:gd name="connsiteX0" fmla="*/ 0 w 11353800"/>
              <a:gd name="connsiteY0" fmla="*/ 6559126 h 6559126"/>
              <a:gd name="connsiteX1" fmla="*/ 11353800 w 11353800"/>
              <a:gd name="connsiteY1" fmla="*/ 6559126 h 6559126"/>
              <a:gd name="connsiteX2" fmla="*/ 11353800 w 11353800"/>
              <a:gd name="connsiteY2" fmla="*/ 1438717 h 6559126"/>
              <a:gd name="connsiteX3" fmla="*/ 11183636 w 11353800"/>
              <a:gd name="connsiteY3" fmla="*/ 1370751 h 6559126"/>
              <a:gd name="connsiteX4" fmla="*/ 9388860 w 11353800"/>
              <a:gd name="connsiteY4" fmla="*/ 774148 h 6559126"/>
              <a:gd name="connsiteX5" fmla="*/ 4219243 w 11353800"/>
              <a:gd name="connsiteY5" fmla="*/ 635831 h 6559126"/>
              <a:gd name="connsiteX6" fmla="*/ 3177984 w 11353800"/>
              <a:gd name="connsiteY6" fmla="*/ 127123 h 6559126"/>
              <a:gd name="connsiteX7" fmla="*/ 3016593 w 11353800"/>
              <a:gd name="connsiteY7" fmla="*/ 0 h 6559126"/>
              <a:gd name="connsiteX8" fmla="*/ 1 w 11353800"/>
              <a:gd name="connsiteY8" fmla="*/ 0 h 6559126"/>
              <a:gd name="connsiteX9" fmla="*/ 1 w 11353800"/>
              <a:gd name="connsiteY9" fmla="*/ 1438717 h 6559126"/>
              <a:gd name="connsiteX10" fmla="*/ 0 w 11353800"/>
              <a:gd name="connsiteY10" fmla="*/ 1438717 h 6559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353800" h="6559126">
                <a:moveTo>
                  <a:pt x="0" y="6559126"/>
                </a:moveTo>
                <a:lnTo>
                  <a:pt x="11353800" y="6559126"/>
                </a:lnTo>
                <a:lnTo>
                  <a:pt x="11353800" y="1438717"/>
                </a:lnTo>
                <a:lnTo>
                  <a:pt x="11183636" y="1370751"/>
                </a:lnTo>
                <a:cubicBezTo>
                  <a:pt x="10515729" y="1112682"/>
                  <a:pt x="9835510" y="891214"/>
                  <a:pt x="9388860" y="774148"/>
                </a:cubicBezTo>
                <a:cubicBezTo>
                  <a:pt x="7959578" y="399538"/>
                  <a:pt x="5547667" y="993151"/>
                  <a:pt x="4219243" y="635831"/>
                </a:cubicBezTo>
                <a:cubicBezTo>
                  <a:pt x="3814489" y="526960"/>
                  <a:pt x="3476613" y="343453"/>
                  <a:pt x="3177984" y="127123"/>
                </a:cubicBezTo>
                <a:lnTo>
                  <a:pt x="3016593" y="0"/>
                </a:lnTo>
                <a:lnTo>
                  <a:pt x="1" y="0"/>
                </a:lnTo>
                <a:lnTo>
                  <a:pt x="1" y="1438717"/>
                </a:lnTo>
                <a:lnTo>
                  <a:pt x="0" y="1438717"/>
                </a:lnTo>
                <a:close/>
              </a:path>
            </a:pathLst>
          </a:custGeom>
          <a:gradFill flip="none" rotWithShape="1">
            <a:gsLst>
              <a:gs pos="0">
                <a:srgbClr val="30574C">
                  <a:alpha val="90000"/>
                </a:srgbClr>
              </a:gs>
              <a:gs pos="45000">
                <a:srgbClr val="50745C">
                  <a:alpha val="80000"/>
                </a:srgbClr>
              </a:gs>
              <a:gs pos="100000">
                <a:srgbClr val="95B27F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Montserrat"/>
            </a:endParaRPr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76499ED8-83C4-C70C-7C34-BA0872A76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126272" y="6411937"/>
            <a:ext cx="274320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9254DA-E277-4884-8A26-F9B9E3AE161C}" type="slidenum">
              <a:rPr kumimoji="0" 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96C63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96C63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A3CE0F03-1B56-0E14-CD5A-E91FB54D395A}"/>
              </a:ext>
            </a:extLst>
          </p:cNvPr>
          <p:cNvCxnSpPr/>
          <p:nvPr/>
        </p:nvCxnSpPr>
        <p:spPr>
          <a:xfrm>
            <a:off x="11268201" y="6858000"/>
            <a:ext cx="459343" cy="0"/>
          </a:xfrm>
          <a:prstGeom prst="line">
            <a:avLst/>
          </a:prstGeom>
          <a:ln w="63500">
            <a:solidFill>
              <a:srgbClr val="96C63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">
            <a:extLst>
              <a:ext uri="{FF2B5EF4-FFF2-40B4-BE49-F238E27FC236}">
                <a16:creationId xmlns:a16="http://schemas.microsoft.com/office/drawing/2014/main" id="{D6527EAE-42A3-2FDF-D561-C79EF63B2ABA}"/>
              </a:ext>
            </a:extLst>
          </p:cNvPr>
          <p:cNvSpPr/>
          <p:nvPr/>
        </p:nvSpPr>
        <p:spPr>
          <a:xfrm>
            <a:off x="543256" y="1251224"/>
            <a:ext cx="1037506" cy="1035670"/>
          </a:xfrm>
          <a:prstGeom prst="ellipse">
            <a:avLst/>
          </a:prstGeom>
          <a:ln>
            <a:solidFill>
              <a:schemeClr val="accent6">
                <a:lumMod val="75000"/>
                <a:alpha val="34000"/>
              </a:schemeClr>
            </a:solidFill>
            <a:prstDash val="sysDot"/>
          </a:ln>
        </p:spPr>
        <p:txBody>
          <a:bodyPr lIns="22850" tIns="22850" rIns="22850" bIns="22850" anchor="ctr"/>
          <a:lstStyle/>
          <a:p>
            <a:pPr marL="0" marR="0" lvl="0" indent="0" algn="ctr" defTabSz="457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8D4107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DBF6571-7205-B6BF-EA2F-5D5D7A924679}"/>
              </a:ext>
            </a:extLst>
          </p:cNvPr>
          <p:cNvSpPr/>
          <p:nvPr/>
        </p:nvSpPr>
        <p:spPr>
          <a:xfrm>
            <a:off x="2378353" y="1007011"/>
            <a:ext cx="7023974" cy="6791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kumimoji="0" lang="am-ET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yala" panose="02000504070300020003" pitchFamily="2" charset="0"/>
                <a:ea typeface="+mn-ea"/>
                <a:cs typeface="+mn-cs"/>
              </a:rPr>
              <a:t> </a:t>
            </a:r>
            <a:endParaRPr lang="en-GB" sz="2600" b="1" dirty="0">
              <a:solidFill>
                <a:schemeClr val="bg1"/>
              </a:solidFill>
              <a:latin typeface="Calibri" panose="020F0502020204030204"/>
            </a:endParaRPr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1A04F77-E85F-2428-2BF1-48EE4278CD25}"/>
              </a:ext>
            </a:extLst>
          </p:cNvPr>
          <p:cNvGrpSpPr/>
          <p:nvPr/>
        </p:nvGrpSpPr>
        <p:grpSpPr>
          <a:xfrm>
            <a:off x="12658464" y="2561830"/>
            <a:ext cx="1425214" cy="2835636"/>
            <a:chOff x="590962" y="2462472"/>
            <a:chExt cx="1425214" cy="2835636"/>
          </a:xfrm>
        </p:grpSpPr>
        <p:sp>
          <p:nvSpPr>
            <p:cNvPr id="128" name="Straight Connector 48">
              <a:extLst>
                <a:ext uri="{FF2B5EF4-FFF2-40B4-BE49-F238E27FC236}">
                  <a16:creationId xmlns:a16="http://schemas.microsoft.com/office/drawing/2014/main" id="{68DF1ADE-DCD6-6EB3-AD54-B10358F5C43A}"/>
                </a:ext>
              </a:extLst>
            </p:cNvPr>
            <p:cNvSpPr/>
            <p:nvPr/>
          </p:nvSpPr>
          <p:spPr>
            <a:xfrm flipH="1">
              <a:off x="2016175" y="3280461"/>
              <a:ext cx="1" cy="2017647"/>
            </a:xfrm>
            <a:prstGeom prst="line">
              <a:avLst/>
            </a:prstGeom>
            <a:noFill/>
            <a:ln w="25400" cap="flat">
              <a:solidFill>
                <a:schemeClr val="bg1">
                  <a:alpha val="96000"/>
                </a:schemeClr>
              </a:solidFill>
              <a:prstDash val="sysDot"/>
              <a:round/>
            </a:ln>
            <a:effectLst/>
          </p:spPr>
          <p:txBody>
            <a:bodyPr wrap="square" lIns="22860" tIns="22860" rIns="22860" bIns="22860" numCol="1" anchor="t">
              <a:noAutofit/>
            </a:bodyPr>
            <a:lstStyle/>
            <a:p>
              <a:pPr defTabSz="457200" hangingPunct="0"/>
              <a:endParaRPr sz="700" kern="0" dirty="0">
                <a:solidFill>
                  <a:srgbClr val="FFFFFF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Oval 2">
              <a:extLst>
                <a:ext uri="{FF2B5EF4-FFF2-40B4-BE49-F238E27FC236}">
                  <a16:creationId xmlns:a16="http://schemas.microsoft.com/office/drawing/2014/main" id="{A13A17A2-0D94-EEA0-27F5-239F4F31B356}"/>
                </a:ext>
              </a:extLst>
            </p:cNvPr>
            <p:cNvSpPr/>
            <p:nvPr/>
          </p:nvSpPr>
          <p:spPr>
            <a:xfrm>
              <a:off x="590962" y="2462472"/>
              <a:ext cx="1037506" cy="1037506"/>
            </a:xfrm>
            <a:prstGeom prst="ellipse">
              <a:avLst/>
            </a:prstGeom>
            <a:ln>
              <a:solidFill>
                <a:srgbClr val="FFFFFF">
                  <a:alpha val="34000"/>
                </a:srgbClr>
              </a:solidFill>
              <a:prstDash val="sysDot"/>
            </a:ln>
          </p:spPr>
          <p:txBody>
            <a:bodyPr lIns="22850" tIns="22850" rIns="22850" bIns="22850" anchor="ctr"/>
            <a:lstStyle/>
            <a:p>
              <a:pPr algn="ctr" defTabSz="457200" hangingPunct="0">
                <a:defRPr sz="1800">
                  <a:solidFill>
                    <a:srgbClr val="8D4107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 sz="900" kern="0" dirty="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5" name="Google Shape;169;p39">
            <a:extLst>
              <a:ext uri="{FF2B5EF4-FFF2-40B4-BE49-F238E27FC236}">
                <a16:creationId xmlns:a16="http://schemas.microsoft.com/office/drawing/2014/main" id="{8594C198-ADF4-9DB3-1AA2-5E6C3651D2BF}"/>
              </a:ext>
            </a:extLst>
          </p:cNvPr>
          <p:cNvSpPr txBox="1"/>
          <p:nvPr/>
        </p:nvSpPr>
        <p:spPr>
          <a:xfrm>
            <a:off x="14509788" y="7984212"/>
            <a:ext cx="923513" cy="41547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22850" tIns="22850" rIns="22850" bIns="22850" numCol="1" anchor="t">
            <a:spAutoFit/>
          </a:bodyPr>
          <a:lstStyle/>
          <a:p>
            <a:pPr defTabSz="457200" hangingPunct="0">
              <a:defRPr sz="48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lang="en-US" sz="2400" kern="0" dirty="0">
                <a:solidFill>
                  <a:schemeClr val="bg1"/>
                </a:solidFill>
                <a:latin typeface="Avenir Next LT Pro Demi"/>
                <a:sym typeface="Avenir Next LT Pro Demi"/>
              </a:rPr>
              <a:t>295</a:t>
            </a:r>
            <a:endParaRPr sz="2000" kern="0" dirty="0">
              <a:solidFill>
                <a:schemeClr val="bg1"/>
              </a:solidFill>
              <a:latin typeface="Avenir Next LT Pro Demi"/>
              <a:sym typeface="Avenir Next LT Pro Demi"/>
            </a:endParaRPr>
          </a:p>
        </p:txBody>
      </p:sp>
      <p:sp>
        <p:nvSpPr>
          <p:cNvPr id="46" name="Isosceles Triangle 30">
            <a:extLst>
              <a:ext uri="{FF2B5EF4-FFF2-40B4-BE49-F238E27FC236}">
                <a16:creationId xmlns:a16="http://schemas.microsoft.com/office/drawing/2014/main" id="{013D861E-85C4-527B-DA08-8AB9FB3D5E4A}"/>
              </a:ext>
            </a:extLst>
          </p:cNvPr>
          <p:cNvSpPr/>
          <p:nvPr/>
        </p:nvSpPr>
        <p:spPr>
          <a:xfrm>
            <a:off x="15201652" y="8140400"/>
            <a:ext cx="176430" cy="130696"/>
          </a:xfrm>
          <a:prstGeom prst="triangle">
            <a:avLst/>
          </a:prstGeom>
          <a:solidFill>
            <a:srgbClr val="92D050"/>
          </a:solidFill>
          <a:ln w="12700" cap="flat">
            <a:noFill/>
            <a:miter lim="400000"/>
          </a:ln>
          <a:effectLst/>
        </p:spPr>
        <p:txBody>
          <a:bodyPr wrap="square" lIns="22850" tIns="22850" rIns="22850" bIns="22850" numCol="1" anchor="ctr">
            <a:noAutofit/>
          </a:bodyPr>
          <a:lstStyle/>
          <a:p>
            <a:pPr algn="ctr" defTabSz="457200" hangingPunct="0">
              <a:defRPr sz="1800">
                <a:solidFill>
                  <a:srgbClr val="8D4107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900" kern="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619AE53-1FB1-6C73-1400-551892C7890A}"/>
              </a:ext>
            </a:extLst>
          </p:cNvPr>
          <p:cNvSpPr txBox="1"/>
          <p:nvPr/>
        </p:nvSpPr>
        <p:spPr>
          <a:xfrm>
            <a:off x="15381879" y="8032921"/>
            <a:ext cx="135733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 hangingPunct="0">
              <a:defRPr sz="4800">
                <a:latin typeface="Avenir Next LT Pro Demi"/>
                <a:ea typeface="Avenir Next LT Pro Demi"/>
                <a:cs typeface="Avenir Next LT Pro Demi"/>
                <a:sym typeface="Avenir Next LT Pro Demi"/>
              </a:defRPr>
            </a:pPr>
            <a:r>
              <a:rPr lang="en-US" sz="1600" b="1" dirty="0">
                <a:solidFill>
                  <a:schemeClr val="bg1"/>
                </a:solidFill>
              </a:rPr>
              <a:t>228 %</a:t>
            </a:r>
            <a:endParaRPr lang="en-US" sz="1600" kern="0" dirty="0">
              <a:solidFill>
                <a:schemeClr val="bg1"/>
              </a:solidFill>
              <a:latin typeface="Avenir Next LT Pro Demi"/>
              <a:sym typeface="Avenir Next LT Pro Demi"/>
            </a:endParaRPr>
          </a:p>
        </p:txBody>
      </p: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6C34FCA4-E2C6-3B85-53F7-F462B95030E5}"/>
              </a:ext>
            </a:extLst>
          </p:cNvPr>
          <p:cNvGrpSpPr/>
          <p:nvPr/>
        </p:nvGrpSpPr>
        <p:grpSpPr>
          <a:xfrm>
            <a:off x="725714" y="1556256"/>
            <a:ext cx="11257739" cy="4176693"/>
            <a:chOff x="877169" y="1323715"/>
            <a:chExt cx="10611840" cy="4176693"/>
          </a:xfrm>
        </p:grpSpPr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B6CBD7E1-0F61-A3D1-B276-7D7FDE1D871C}"/>
                </a:ext>
              </a:extLst>
            </p:cNvPr>
            <p:cNvGrpSpPr/>
            <p:nvPr/>
          </p:nvGrpSpPr>
          <p:grpSpPr>
            <a:xfrm>
              <a:off x="877169" y="1323715"/>
              <a:ext cx="5218825" cy="2237442"/>
              <a:chOff x="657887" y="1363463"/>
              <a:chExt cx="6652057" cy="2858847"/>
            </a:xfrm>
          </p:grpSpPr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D2E298D8-6669-D1E1-FABB-5FA96F2A3141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858847"/>
                <a:chOff x="590962" y="2462472"/>
                <a:chExt cx="6652057" cy="2858847"/>
              </a:xfrm>
            </p:grpSpPr>
            <p:grpSp>
              <p:nvGrpSpPr>
                <p:cNvPr id="145" name="Group 58">
                  <a:extLst>
                    <a:ext uri="{FF2B5EF4-FFF2-40B4-BE49-F238E27FC236}">
                      <a16:creationId xmlns:a16="http://schemas.microsoft.com/office/drawing/2014/main" id="{DF635973-BF62-0470-4153-897F51096090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791564"/>
                  <a:chOff x="-1" y="0"/>
                  <a:chExt cx="13169547" cy="5583126"/>
                </a:xfrm>
              </p:grpSpPr>
              <p:sp>
                <p:nvSpPr>
                  <p:cNvPr id="147" name="Rectangle: Rounded Corners 45">
                    <a:extLst>
                      <a:ext uri="{FF2B5EF4-FFF2-40B4-BE49-F238E27FC236}">
                        <a16:creationId xmlns:a16="http://schemas.microsoft.com/office/drawing/2014/main" id="{225F6204-39AF-2087-990A-9CB99140C0E3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48" name="Straight Connector 48">
                    <a:extLst>
                      <a:ext uri="{FF2B5EF4-FFF2-40B4-BE49-F238E27FC236}">
                        <a16:creationId xmlns:a16="http://schemas.microsoft.com/office/drawing/2014/main" id="{41608399-4D53-CA87-31A0-57FA8EB07272}"/>
                      </a:ext>
                    </a:extLst>
                  </p:cNvPr>
                  <p:cNvSpPr/>
                  <p:nvPr/>
                </p:nvSpPr>
                <p:spPr>
                  <a:xfrm flipH="1">
                    <a:off x="2715849" y="1501412"/>
                    <a:ext cx="1" cy="403529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9" name="Rectangle: Rounded Corners 54">
                    <a:extLst>
                      <a:ext uri="{FF2B5EF4-FFF2-40B4-BE49-F238E27FC236}">
                        <a16:creationId xmlns:a16="http://schemas.microsoft.com/office/drawing/2014/main" id="{4DF13931-5468-BD02-2E63-BC8C4F545AB7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3595004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0" name="Rectangle: Rounded Corners 50">
                    <a:extLst>
                      <a:ext uri="{FF2B5EF4-FFF2-40B4-BE49-F238E27FC236}">
                        <a16:creationId xmlns:a16="http://schemas.microsoft.com/office/drawing/2014/main" id="{693C969D-7102-C522-F7B6-2296E9A8F91A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69;p39">
                    <a:extLst>
                      <a:ext uri="{FF2B5EF4-FFF2-40B4-BE49-F238E27FC236}">
                        <a16:creationId xmlns:a16="http://schemas.microsoft.com/office/drawing/2014/main" id="{FA917C8B-16E4-D70C-FBD0-2043AC4275FB}"/>
                      </a:ext>
                    </a:extLst>
                  </p:cNvPr>
                  <p:cNvSpPr txBox="1"/>
                  <p:nvPr/>
                </p:nvSpPr>
                <p:spPr>
                  <a:xfrm>
                    <a:off x="2052833" y="465301"/>
                    <a:ext cx="6557188" cy="74713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22850" tIns="22850" rIns="22850" bIns="22850" numCol="1" anchor="t">
                    <a:spAutoFit/>
                  </a:bodyPr>
                  <a:lstStyle/>
                  <a:p>
                    <a:pPr lvl="0">
                      <a:defRPr/>
                    </a:pPr>
                    <a:endParaRPr lang="en-GB" sz="1600" dirty="0">
                      <a:solidFill>
                        <a:prstClr val="white"/>
                      </a:solidFill>
                      <a:latin typeface="Nyala" panose="02000504070300020003" pitchFamily="2" charset="0"/>
                      <a:ea typeface="Fira Sans Extra Condensed Medium"/>
                      <a:cs typeface="Fira Sans Extra Condensed Medium"/>
                      <a:sym typeface="Fira Sans Extra Condensed Medium"/>
                    </a:endParaRPr>
                  </a:p>
                </p:txBody>
              </p:sp>
              <p:sp>
                <p:nvSpPr>
                  <p:cNvPr id="158" name="Oval 46">
                    <a:extLst>
                      <a:ext uri="{FF2B5EF4-FFF2-40B4-BE49-F238E27FC236}">
                        <a16:creationId xmlns:a16="http://schemas.microsoft.com/office/drawing/2014/main" id="{0CD5A11E-72E8-7F2B-B831-BBAD228928C5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4" name="Oval 3">
                    <a:extLst>
                      <a:ext uri="{FF2B5EF4-FFF2-40B4-BE49-F238E27FC236}">
                        <a16:creationId xmlns:a16="http://schemas.microsoft.com/office/drawing/2014/main" id="{9E2D832F-77AA-93F1-FB18-FE9FF9E5D0F0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5" name="Oval 5">
                    <a:extLst>
                      <a:ext uri="{FF2B5EF4-FFF2-40B4-BE49-F238E27FC236}">
                        <a16:creationId xmlns:a16="http://schemas.microsoft.com/office/drawing/2014/main" id="{02B62ED0-1B40-F628-96E9-3E49E410E77C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46" name="Oval 2">
                  <a:extLst>
                    <a:ext uri="{FF2B5EF4-FFF2-40B4-BE49-F238E27FC236}">
                      <a16:creationId xmlns:a16="http://schemas.microsoft.com/office/drawing/2014/main" id="{6263B898-EA3C-0026-09E9-8E3A02640188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1" name="TextBox 180">
                <a:extLst>
                  <a:ext uri="{FF2B5EF4-FFF2-40B4-BE49-F238E27FC236}">
                    <a16:creationId xmlns:a16="http://schemas.microsoft.com/office/drawing/2014/main" id="{741DD6E5-39F5-1705-FD50-D8C81E30D032}"/>
                  </a:ext>
                </a:extLst>
              </p:cNvPr>
              <p:cNvSpPr txBox="1"/>
              <p:nvPr/>
            </p:nvSpPr>
            <p:spPr>
              <a:xfrm>
                <a:off x="2280477" y="2519896"/>
                <a:ext cx="4835220" cy="1690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b="1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Healthcare Disparities</a:t>
                </a: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:</a:t>
                </a:r>
              </a:p>
              <a:p>
                <a:pPr lvl="0">
                  <a:defRPr/>
                </a:pPr>
                <a:endParaRPr lang="en-US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r>
                  <a:rPr lang="en-US" sz="2000" b="1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Capacity building</a:t>
                </a:r>
                <a:endParaRPr lang="en-US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endParaRPr lang="en-GB" sz="2000" b="1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13" name="Group 212">
              <a:extLst>
                <a:ext uri="{FF2B5EF4-FFF2-40B4-BE49-F238E27FC236}">
                  <a16:creationId xmlns:a16="http://schemas.microsoft.com/office/drawing/2014/main" id="{B66970C6-625C-9B39-A281-19C1B54F16A8}"/>
                </a:ext>
              </a:extLst>
            </p:cNvPr>
            <p:cNvGrpSpPr/>
            <p:nvPr/>
          </p:nvGrpSpPr>
          <p:grpSpPr>
            <a:xfrm>
              <a:off x="6141392" y="1356394"/>
              <a:ext cx="5347617" cy="2237442"/>
              <a:chOff x="657887" y="1363463"/>
              <a:chExt cx="6816219" cy="2858847"/>
            </a:xfrm>
          </p:grpSpPr>
          <p:grpSp>
            <p:nvGrpSpPr>
              <p:cNvPr id="214" name="Group 213">
                <a:extLst>
                  <a:ext uri="{FF2B5EF4-FFF2-40B4-BE49-F238E27FC236}">
                    <a16:creationId xmlns:a16="http://schemas.microsoft.com/office/drawing/2014/main" id="{2B142B91-A716-247E-0186-59162835EFD9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858847"/>
                <a:chOff x="590962" y="2462472"/>
                <a:chExt cx="6652057" cy="2858847"/>
              </a:xfrm>
            </p:grpSpPr>
            <p:grpSp>
              <p:nvGrpSpPr>
                <p:cNvPr id="216" name="Group 58">
                  <a:extLst>
                    <a:ext uri="{FF2B5EF4-FFF2-40B4-BE49-F238E27FC236}">
                      <a16:creationId xmlns:a16="http://schemas.microsoft.com/office/drawing/2014/main" id="{4AB09512-4EB2-D151-3008-44193FCA0A3B}"/>
                    </a:ext>
                  </a:extLst>
                </p:cNvPr>
                <p:cNvGrpSpPr/>
                <p:nvPr/>
              </p:nvGrpSpPr>
              <p:grpSpPr>
                <a:xfrm>
                  <a:off x="1155579" y="2690963"/>
                  <a:ext cx="6087440" cy="2630356"/>
                  <a:chOff x="994668" y="322416"/>
                  <a:chExt cx="12174878" cy="5260710"/>
                </a:xfrm>
              </p:grpSpPr>
              <p:sp>
                <p:nvSpPr>
                  <p:cNvPr id="218" name="Rectangle: Rounded Corners 45">
                    <a:extLst>
                      <a:ext uri="{FF2B5EF4-FFF2-40B4-BE49-F238E27FC236}">
                        <a16:creationId xmlns:a16="http://schemas.microsoft.com/office/drawing/2014/main" id="{9F77F942-00EF-52F4-E82C-215CD8000E72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9" name="Straight Connector 48">
                    <a:extLst>
                      <a:ext uri="{FF2B5EF4-FFF2-40B4-BE49-F238E27FC236}">
                        <a16:creationId xmlns:a16="http://schemas.microsoft.com/office/drawing/2014/main" id="{511B8F1F-05FF-7F29-0140-2BF1E43CAAC7}"/>
                      </a:ext>
                    </a:extLst>
                  </p:cNvPr>
                  <p:cNvSpPr/>
                  <p:nvPr/>
                </p:nvSpPr>
                <p:spPr>
                  <a:xfrm flipH="1">
                    <a:off x="2715849" y="1501412"/>
                    <a:ext cx="1" cy="4035292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0" name="Rectangle: Rounded Corners 54">
                    <a:extLst>
                      <a:ext uri="{FF2B5EF4-FFF2-40B4-BE49-F238E27FC236}">
                        <a16:creationId xmlns:a16="http://schemas.microsoft.com/office/drawing/2014/main" id="{16349C72-01F9-C6A2-22E8-4EE9529F2FC6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3595004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1" name="Rectangle: Rounded Corners 50">
                    <a:extLst>
                      <a:ext uri="{FF2B5EF4-FFF2-40B4-BE49-F238E27FC236}">
                        <a16:creationId xmlns:a16="http://schemas.microsoft.com/office/drawing/2014/main" id="{D71405E8-313B-3180-F6E0-9FB69FAEB284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4" name="Oval 3">
                    <a:extLst>
                      <a:ext uri="{FF2B5EF4-FFF2-40B4-BE49-F238E27FC236}">
                        <a16:creationId xmlns:a16="http://schemas.microsoft.com/office/drawing/2014/main" id="{4C8ACC42-F599-DA0F-46ED-1DD1C2FC6B8A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Oval 5">
                    <a:extLst>
                      <a:ext uri="{FF2B5EF4-FFF2-40B4-BE49-F238E27FC236}">
                        <a16:creationId xmlns:a16="http://schemas.microsoft.com/office/drawing/2014/main" id="{185ACE91-F00C-8E90-E4B9-6857E80EB31C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7" name="Oval 2">
                  <a:extLst>
                    <a:ext uri="{FF2B5EF4-FFF2-40B4-BE49-F238E27FC236}">
                      <a16:creationId xmlns:a16="http://schemas.microsoft.com/office/drawing/2014/main" id="{EE67FD14-1DD3-E653-D43B-B643CFBB31D5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15" name="TextBox 214">
                <a:extLst>
                  <a:ext uri="{FF2B5EF4-FFF2-40B4-BE49-F238E27FC236}">
                    <a16:creationId xmlns:a16="http://schemas.microsoft.com/office/drawing/2014/main" id="{EC30BB0F-5CD9-92F5-CE50-AAD52B9D0B9C}"/>
                  </a:ext>
                </a:extLst>
              </p:cNvPr>
              <p:cNvSpPr txBox="1"/>
              <p:nvPr/>
            </p:nvSpPr>
            <p:spPr>
              <a:xfrm>
                <a:off x="2167837" y="2519896"/>
                <a:ext cx="5306269" cy="511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lvl="0" indent="-285750" algn="just">
                  <a:buFont typeface="Courier New" panose="02070309020205020404" pitchFamily="49" charset="0"/>
                  <a:buChar char="o"/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Limited Access: </a:t>
                </a:r>
              </a:p>
            </p:txBody>
          </p:sp>
        </p:grpSp>
        <p:grpSp>
          <p:nvGrpSpPr>
            <p:cNvPr id="228" name="Group 227">
              <a:extLst>
                <a:ext uri="{FF2B5EF4-FFF2-40B4-BE49-F238E27FC236}">
                  <a16:creationId xmlns:a16="http://schemas.microsoft.com/office/drawing/2014/main" id="{5FB55989-8312-BF66-9517-C0AE8EDB3CFD}"/>
                </a:ext>
              </a:extLst>
            </p:cNvPr>
            <p:cNvGrpSpPr/>
            <p:nvPr/>
          </p:nvGrpSpPr>
          <p:grpSpPr>
            <a:xfrm>
              <a:off x="907482" y="3678064"/>
              <a:ext cx="5218825" cy="1822344"/>
              <a:chOff x="657887" y="1363463"/>
              <a:chExt cx="6652057" cy="2328464"/>
            </a:xfrm>
          </p:grpSpPr>
          <p:grpSp>
            <p:nvGrpSpPr>
              <p:cNvPr id="229" name="Group 228">
                <a:extLst>
                  <a:ext uri="{FF2B5EF4-FFF2-40B4-BE49-F238E27FC236}">
                    <a16:creationId xmlns:a16="http://schemas.microsoft.com/office/drawing/2014/main" id="{6E735CAC-23AD-49A5-9574-06F9EBB2D3CE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328464"/>
                <a:chOff x="590962" y="2462472"/>
                <a:chExt cx="6652057" cy="2328464"/>
              </a:xfrm>
            </p:grpSpPr>
            <p:grpSp>
              <p:nvGrpSpPr>
                <p:cNvPr id="231" name="Group 58">
                  <a:extLst>
                    <a:ext uri="{FF2B5EF4-FFF2-40B4-BE49-F238E27FC236}">
                      <a16:creationId xmlns:a16="http://schemas.microsoft.com/office/drawing/2014/main" id="{1F715ADF-2D09-BBE6-6682-8EA06244E64B}"/>
                    </a:ext>
                  </a:extLst>
                </p:cNvPr>
                <p:cNvGrpSpPr/>
                <p:nvPr/>
              </p:nvGrpSpPr>
              <p:grpSpPr>
                <a:xfrm>
                  <a:off x="658244" y="2529755"/>
                  <a:ext cx="6584775" cy="2261181"/>
                  <a:chOff x="-1" y="0"/>
                  <a:chExt cx="13169547" cy="4522360"/>
                </a:xfrm>
              </p:grpSpPr>
              <p:sp>
                <p:nvSpPr>
                  <p:cNvPr id="233" name="Rectangle: Rounded Corners 45">
                    <a:extLst>
                      <a:ext uri="{FF2B5EF4-FFF2-40B4-BE49-F238E27FC236}">
                        <a16:creationId xmlns:a16="http://schemas.microsoft.com/office/drawing/2014/main" id="{BE05F0B2-2559-773C-83B5-CAB6432EF2F0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4" name="Straight Connector 48">
                    <a:extLst>
                      <a:ext uri="{FF2B5EF4-FFF2-40B4-BE49-F238E27FC236}">
                        <a16:creationId xmlns:a16="http://schemas.microsoft.com/office/drawing/2014/main" id="{23AEF144-2941-5564-D586-D9C4D50DF593}"/>
                      </a:ext>
                    </a:extLst>
                  </p:cNvPr>
                  <p:cNvSpPr/>
                  <p:nvPr/>
                </p:nvSpPr>
                <p:spPr>
                  <a:xfrm>
                    <a:off x="2715850" y="1501414"/>
                    <a:ext cx="6266" cy="2937439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Rectangle: Rounded Corners 54">
                    <a:extLst>
                      <a:ext uri="{FF2B5EF4-FFF2-40B4-BE49-F238E27FC236}">
                        <a16:creationId xmlns:a16="http://schemas.microsoft.com/office/drawing/2014/main" id="{91DCA3B8-74BC-B999-64E9-6E11F498D023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2534238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6" name="Rectangle: Rounded Corners 50">
                    <a:extLst>
                      <a:ext uri="{FF2B5EF4-FFF2-40B4-BE49-F238E27FC236}">
                        <a16:creationId xmlns:a16="http://schemas.microsoft.com/office/drawing/2014/main" id="{2DCBF7A8-2593-CBBC-E315-D71BF55E27D4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1" name="Oval 46">
                    <a:extLst>
                      <a:ext uri="{FF2B5EF4-FFF2-40B4-BE49-F238E27FC236}">
                        <a16:creationId xmlns:a16="http://schemas.microsoft.com/office/drawing/2014/main" id="{7E4DC528-D2F2-5063-FC1E-59ECAB76DE2E}"/>
                      </a:ext>
                    </a:extLst>
                  </p:cNvPr>
                  <p:cNvSpPr/>
                  <p:nvPr/>
                </p:nvSpPr>
                <p:spPr>
                  <a:xfrm>
                    <a:off x="-1" y="0"/>
                    <a:ext cx="1805883" cy="1805879"/>
                  </a:xfrm>
                  <a:prstGeom prst="ellipse">
                    <a:avLst/>
                  </a:prstGeom>
                  <a:solidFill>
                    <a:srgbClr val="4C8F36"/>
                  </a:solidFill>
                  <a:ln w="9525" cap="flat">
                    <a:solidFill>
                      <a:srgbClr val="FFFFFF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/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39" name="Oval 3">
                    <a:extLst>
                      <a:ext uri="{FF2B5EF4-FFF2-40B4-BE49-F238E27FC236}">
                        <a16:creationId xmlns:a16="http://schemas.microsoft.com/office/drawing/2014/main" id="{306A01C8-FA50-008E-575B-B8F152491094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0" name="Oval 5">
                    <a:extLst>
                      <a:ext uri="{FF2B5EF4-FFF2-40B4-BE49-F238E27FC236}">
                        <a16:creationId xmlns:a16="http://schemas.microsoft.com/office/drawing/2014/main" id="{BBF35A57-82AF-5236-BAFA-926FE363E6F8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32" name="Oval 2">
                  <a:extLst>
                    <a:ext uri="{FF2B5EF4-FFF2-40B4-BE49-F238E27FC236}">
                      <a16:creationId xmlns:a16="http://schemas.microsoft.com/office/drawing/2014/main" id="{E4EDAE14-36BB-18CE-9485-237FD7F37A58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30" name="TextBox 229">
                <a:extLst>
                  <a:ext uri="{FF2B5EF4-FFF2-40B4-BE49-F238E27FC236}">
                    <a16:creationId xmlns:a16="http://schemas.microsoft.com/office/drawing/2014/main" id="{1D9BAC08-7A92-7790-41C6-DF84F99EA667}"/>
                  </a:ext>
                </a:extLst>
              </p:cNvPr>
              <p:cNvSpPr txBox="1"/>
              <p:nvPr/>
            </p:nvSpPr>
            <p:spPr>
              <a:xfrm>
                <a:off x="2280477" y="2519896"/>
                <a:ext cx="4835220" cy="9044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Impact on Public </a:t>
                </a:r>
                <a:r>
                  <a:rPr lang="en-US" sz="2000" dirty="0" smtClean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Health:</a:t>
                </a:r>
                <a:endParaRPr lang="am-ET" sz="2000" dirty="0" smtClean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  <a:p>
                <a:pPr lvl="0">
                  <a:defRPr/>
                </a:pPr>
                <a:endParaRPr lang="en-GB" sz="2000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960EECEF-D123-6A42-9080-9276776D13C1}"/>
                </a:ext>
              </a:extLst>
            </p:cNvPr>
            <p:cNvGrpSpPr/>
            <p:nvPr/>
          </p:nvGrpSpPr>
          <p:grpSpPr>
            <a:xfrm>
              <a:off x="6194178" y="3649900"/>
              <a:ext cx="5218825" cy="1822343"/>
              <a:chOff x="657887" y="1363463"/>
              <a:chExt cx="6652057" cy="2328464"/>
            </a:xfrm>
          </p:grpSpPr>
          <p:grpSp>
            <p:nvGrpSpPr>
              <p:cNvPr id="244" name="Group 243">
                <a:extLst>
                  <a:ext uri="{FF2B5EF4-FFF2-40B4-BE49-F238E27FC236}">
                    <a16:creationId xmlns:a16="http://schemas.microsoft.com/office/drawing/2014/main" id="{BA9C921F-983B-50C5-9B13-7463B1364CA4}"/>
                  </a:ext>
                </a:extLst>
              </p:cNvPr>
              <p:cNvGrpSpPr/>
              <p:nvPr/>
            </p:nvGrpSpPr>
            <p:grpSpPr>
              <a:xfrm>
                <a:off x="657887" y="1363463"/>
                <a:ext cx="6652057" cy="2328464"/>
                <a:chOff x="590962" y="2462472"/>
                <a:chExt cx="6652057" cy="2328464"/>
              </a:xfrm>
            </p:grpSpPr>
            <p:grpSp>
              <p:nvGrpSpPr>
                <p:cNvPr id="246" name="Group 58">
                  <a:extLst>
                    <a:ext uri="{FF2B5EF4-FFF2-40B4-BE49-F238E27FC236}">
                      <a16:creationId xmlns:a16="http://schemas.microsoft.com/office/drawing/2014/main" id="{C8F83C30-EECA-F8DF-D2C1-5C1E720880CE}"/>
                    </a:ext>
                  </a:extLst>
                </p:cNvPr>
                <p:cNvGrpSpPr/>
                <p:nvPr/>
              </p:nvGrpSpPr>
              <p:grpSpPr>
                <a:xfrm>
                  <a:off x="1155579" y="2690963"/>
                  <a:ext cx="6087440" cy="2099973"/>
                  <a:chOff x="994668" y="322416"/>
                  <a:chExt cx="12174878" cy="4199944"/>
                </a:xfrm>
              </p:grpSpPr>
              <p:sp>
                <p:nvSpPr>
                  <p:cNvPr id="248" name="Rectangle: Rounded Corners 45">
                    <a:extLst>
                      <a:ext uri="{FF2B5EF4-FFF2-40B4-BE49-F238E27FC236}">
                        <a16:creationId xmlns:a16="http://schemas.microsoft.com/office/drawing/2014/main" id="{07886400-9C1D-B603-FB93-F21950ED8A6F}"/>
                      </a:ext>
                    </a:extLst>
                  </p:cNvPr>
                  <p:cNvSpPr/>
                  <p:nvPr/>
                </p:nvSpPr>
                <p:spPr>
                  <a:xfrm>
                    <a:off x="1071490" y="322416"/>
                    <a:ext cx="7782184" cy="1178998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9525" cap="flat">
                    <a:solidFill>
                      <a:srgbClr val="A9D18E"/>
                    </a:solidFill>
                    <a:prstDash val="sysDot"/>
                    <a:round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49" name="Straight Connector 48">
                    <a:extLst>
                      <a:ext uri="{FF2B5EF4-FFF2-40B4-BE49-F238E27FC236}">
                        <a16:creationId xmlns:a16="http://schemas.microsoft.com/office/drawing/2014/main" id="{DAAE985E-CB8B-FEC9-70DA-D20C6FD204EE}"/>
                      </a:ext>
                    </a:extLst>
                  </p:cNvPr>
                  <p:cNvSpPr/>
                  <p:nvPr/>
                </p:nvSpPr>
                <p:spPr>
                  <a:xfrm>
                    <a:off x="2715850" y="1501414"/>
                    <a:ext cx="6266" cy="2937439"/>
                  </a:xfrm>
                  <a:prstGeom prst="line">
                    <a:avLst/>
                  </a:prstGeom>
                  <a:noFill/>
                  <a:ln w="25400" cap="flat">
                    <a:solidFill>
                      <a:schemeClr val="bg1">
                        <a:alpha val="96000"/>
                      </a:schemeClr>
                    </a:solidFill>
                    <a:prstDash val="sysDot"/>
                    <a:round/>
                  </a:ln>
                  <a:effectLst/>
                </p:spPr>
                <p:txBody>
                  <a:bodyPr wrap="square" lIns="22860" tIns="22860" rIns="22860" bIns="22860" numCol="1" anchor="t">
                    <a:noAutofit/>
                  </a:bodyPr>
                  <a:lstStyle/>
                  <a:p>
                    <a:pPr defTabSz="457200" hangingPunct="0"/>
                    <a:endParaRPr sz="700" kern="0">
                      <a:solidFill>
                        <a:srgbClr val="FFFFFF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0" name="Rectangle: Rounded Corners 54">
                    <a:extLst>
                      <a:ext uri="{FF2B5EF4-FFF2-40B4-BE49-F238E27FC236}">
                        <a16:creationId xmlns:a16="http://schemas.microsoft.com/office/drawing/2014/main" id="{3CB1ECE5-0787-F00F-CAC0-7082340688D6}"/>
                      </a:ext>
                    </a:extLst>
                  </p:cNvPr>
                  <p:cNvSpPr/>
                  <p:nvPr/>
                </p:nvSpPr>
                <p:spPr>
                  <a:xfrm>
                    <a:off x="2976103" y="1988122"/>
                    <a:ext cx="10193443" cy="2534238"/>
                  </a:xfrm>
                  <a:prstGeom prst="roundRect">
                    <a:avLst/>
                  </a:prstGeom>
                  <a:solidFill>
                    <a:srgbClr val="A9D18E">
                      <a:alpha val="20000"/>
                    </a:srgbClr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1" name="Rectangle: Rounded Corners 50">
                    <a:extLst>
                      <a:ext uri="{FF2B5EF4-FFF2-40B4-BE49-F238E27FC236}">
                        <a16:creationId xmlns:a16="http://schemas.microsoft.com/office/drawing/2014/main" id="{C1A8FF7F-497B-37DF-A949-6C5A34918040}"/>
                      </a:ext>
                    </a:extLst>
                  </p:cNvPr>
                  <p:cNvSpPr/>
                  <p:nvPr/>
                </p:nvSpPr>
                <p:spPr>
                  <a:xfrm>
                    <a:off x="994668" y="390778"/>
                    <a:ext cx="7782174" cy="1044952"/>
                  </a:xfrm>
                  <a:prstGeom prst="roundRect">
                    <a:avLst>
                      <a:gd name="adj" fmla="val 50000"/>
                    </a:avLst>
                  </a:prstGeom>
                  <a:noFill/>
                  <a:ln w="12700" cap="flat">
                    <a:solidFill>
                      <a:srgbClr val="FFC000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20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10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4" name="Oval 3">
                    <a:extLst>
                      <a:ext uri="{FF2B5EF4-FFF2-40B4-BE49-F238E27FC236}">
                        <a16:creationId xmlns:a16="http://schemas.microsoft.com/office/drawing/2014/main" id="{11F07034-811A-9ACE-10B5-968800C7EB29}"/>
                      </a:ext>
                    </a:extLst>
                  </p:cNvPr>
                  <p:cNvSpPr/>
                  <p:nvPr/>
                </p:nvSpPr>
                <p:spPr>
                  <a:xfrm>
                    <a:off x="2590109" y="2537528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 dirty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55" name="Oval 5">
                    <a:extLst>
                      <a:ext uri="{FF2B5EF4-FFF2-40B4-BE49-F238E27FC236}">
                        <a16:creationId xmlns:a16="http://schemas.microsoft.com/office/drawing/2014/main" id="{34E944CD-9BD8-E32B-732B-1EFE77E360FB}"/>
                      </a:ext>
                    </a:extLst>
                  </p:cNvPr>
                  <p:cNvSpPr/>
                  <p:nvPr/>
                </p:nvSpPr>
                <p:spPr>
                  <a:xfrm>
                    <a:off x="2580100" y="4195226"/>
                    <a:ext cx="270263" cy="270263"/>
                  </a:xfrm>
                  <a:prstGeom prst="ellipse">
                    <a:avLst/>
                  </a:prstGeom>
                  <a:solidFill>
                    <a:srgbClr val="A9D18E"/>
                  </a:solidFill>
                  <a:ln w="12700" cap="flat">
                    <a:solidFill>
                      <a:srgbClr val="173E4D"/>
                    </a:solidFill>
                    <a:miter lim="400000"/>
                  </a:ln>
                  <a:effectLst/>
                </p:spPr>
                <p:txBody>
                  <a:bodyPr wrap="square" lIns="22850" tIns="22850" rIns="22850" bIns="22850" numCol="1" anchor="ctr">
                    <a:noAutofit/>
                  </a:bodyPr>
                  <a:lstStyle/>
                  <a:p>
                    <a:pPr algn="ctr" defTabSz="457200" hangingPunct="0">
                      <a:defRPr sz="1800">
                        <a:solidFill>
                          <a:srgbClr val="8D4107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pPr>
                    <a:endParaRPr sz="900" kern="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47" name="Oval 2">
                  <a:extLst>
                    <a:ext uri="{FF2B5EF4-FFF2-40B4-BE49-F238E27FC236}">
                      <a16:creationId xmlns:a16="http://schemas.microsoft.com/office/drawing/2014/main" id="{8589D97F-542D-8BD9-152C-1761910FCC15}"/>
                    </a:ext>
                  </a:extLst>
                </p:cNvPr>
                <p:cNvSpPr/>
                <p:nvPr/>
              </p:nvSpPr>
              <p:spPr>
                <a:xfrm>
                  <a:off x="590962" y="2462472"/>
                  <a:ext cx="1037506" cy="1037506"/>
                </a:xfrm>
                <a:prstGeom prst="ellipse">
                  <a:avLst/>
                </a:prstGeom>
                <a:ln>
                  <a:solidFill>
                    <a:srgbClr val="FFFFFF">
                      <a:alpha val="34000"/>
                    </a:srgbClr>
                  </a:solidFill>
                  <a:prstDash val="sysDot"/>
                </a:ln>
              </p:spPr>
              <p:txBody>
                <a:bodyPr lIns="22850" tIns="22850" rIns="22850" bIns="22850" anchor="ctr"/>
                <a:lstStyle/>
                <a:p>
                  <a:pPr algn="ctr" defTabSz="457200" hangingPunct="0">
                    <a:defRPr sz="1800">
                      <a:solidFill>
                        <a:srgbClr val="8D4107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  <a:endParaRPr sz="900" kern="0" dirty="0">
                    <a:solidFill>
                      <a:srgbClr val="8D4107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21BB38E9-F2F6-1B9D-7BA5-57EFA40D1AF3}"/>
                  </a:ext>
                </a:extLst>
              </p:cNvPr>
              <p:cNvSpPr txBox="1"/>
              <p:nvPr/>
            </p:nvSpPr>
            <p:spPr>
              <a:xfrm>
                <a:off x="2264130" y="2483232"/>
                <a:ext cx="4835220" cy="5112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2000" dirty="0">
                    <a:solidFill>
                      <a:prstClr val="white"/>
                    </a:solidFill>
                    <a:latin typeface="Calibri" panose="020F0502020204030204" pitchFamily="34" charset="0"/>
                    <a:ea typeface="Roboto"/>
                    <a:cs typeface="Calibri" panose="020F0502020204030204" pitchFamily="34" charset="0"/>
                    <a:sym typeface="Roboto"/>
                  </a:rPr>
                  <a:t>Public Awareness and Education:</a:t>
                </a:r>
                <a:endParaRPr lang="en-GB" dirty="0">
                  <a:solidFill>
                    <a:prstClr val="white"/>
                  </a:solidFill>
                  <a:latin typeface="Calibri" panose="020F0502020204030204" pitchFamily="34" charset="0"/>
                  <a:ea typeface="Roboto"/>
                  <a:cs typeface="Calibri" panose="020F0502020204030204" pitchFamily="34" charset="0"/>
                  <a:sym typeface="Roboto"/>
                </a:endParaRPr>
              </a:p>
            </p:txBody>
          </p:sp>
        </p:grpSp>
      </p:grpSp>
      <p:sp>
        <p:nvSpPr>
          <p:cNvPr id="263" name="TextBox 262">
            <a:extLst>
              <a:ext uri="{FF2B5EF4-FFF2-40B4-BE49-F238E27FC236}">
                <a16:creationId xmlns:a16="http://schemas.microsoft.com/office/drawing/2014/main" id="{AE25C598-7F66-2369-BF33-9F7E16F68845}"/>
              </a:ext>
            </a:extLst>
          </p:cNvPr>
          <p:cNvSpPr txBox="1"/>
          <p:nvPr/>
        </p:nvSpPr>
        <p:spPr>
          <a:xfrm>
            <a:off x="725713" y="548656"/>
            <a:ext cx="7982857" cy="1532334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The Need for a Specialized Neuroscience Institute in </a:t>
            </a:r>
            <a:r>
              <a:rPr lang="en-US" sz="2800" b="1" dirty="0" smtClean="0">
                <a:solidFill>
                  <a:prstClr val="white"/>
                </a:solidFill>
                <a:latin typeface="Times New Roman" panose="02020603050405020304" pitchFamily="18" charset="0"/>
                <a:ea typeface="Ebrima" panose="02000000000000000000" pitchFamily="2" charset="0"/>
                <a:cs typeface="Times New Roman" panose="02020603050405020304" pitchFamily="18" charset="0"/>
              </a:rPr>
              <a:t>Ethiopia…</a:t>
            </a:r>
            <a:endParaRPr lang="en-US" sz="2800" b="1" dirty="0">
              <a:solidFill>
                <a:prstClr val="white"/>
              </a:solidFill>
              <a:latin typeface="Times New Roman" panose="02020603050405020304" pitchFamily="18" charset="0"/>
              <a:ea typeface="Ebrima" panose="02000000000000000000" pitchFamily="2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am-ET" sz="2800" b="1" dirty="0" smtClean="0">
                <a:solidFill>
                  <a:prstClr val="white"/>
                </a:solidFill>
                <a:latin typeface="Calibri" panose="020F0502020204030204" pitchFamily="34" charset="0"/>
                <a:ea typeface="Ebrima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am-E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yala" panose="02000504070300020003" pitchFamily="2" charset="0"/>
                <a:ea typeface="Ebrima" panose="02000000000000000000" pitchFamily="2" charset="0"/>
                <a:cs typeface="Times New Roman" panose="02020603050405020304" pitchFamily="18" charset="0"/>
              </a:rPr>
              <a:t> </a:t>
            </a:r>
            <a:endParaRPr kumimoji="0" lang="am-ET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yala" panose="02000504070300020003" pitchFamily="2" charset="0"/>
              <a:ea typeface="Ebrima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Muluken, EKGH, mulathea18@gmail.com</a:t>
            </a:r>
          </a:p>
          <a:p>
            <a:endParaRPr lang="en-US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Capacity Building: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531" y="1640625"/>
            <a:ext cx="762066" cy="7193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7069" y="3951906"/>
            <a:ext cx="762066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706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stainable Agriculture Project Proposal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F4F7DA"/>
      </a:lt2>
      <a:accent1>
        <a:srgbClr val="B4BD6E"/>
      </a:accent1>
      <a:accent2>
        <a:srgbClr val="63753C"/>
      </a:accent2>
      <a:accent3>
        <a:srgbClr val="324A00"/>
      </a:accent3>
      <a:accent4>
        <a:srgbClr val="B45400"/>
      </a:accent4>
      <a:accent5>
        <a:srgbClr val="8C4303"/>
      </a:accent5>
      <a:accent6>
        <a:srgbClr val="EEFF41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E2F2C"/>
      </a:accent1>
      <a:accent2>
        <a:srgbClr val="F99303"/>
      </a:accent2>
      <a:accent3>
        <a:srgbClr val="222A3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Nyala"/>
        <a:ea typeface=""/>
        <a:cs typeface=""/>
      </a:majorFont>
      <a:minorFont>
        <a:latin typeface="Nyal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403F3F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ctr">
        <a:spAutoFit/>
      </a:bodyPr>
      <a:lstStyle>
        <a:defPPr algn="l">
          <a:defRPr sz="1400" dirty="0">
            <a:latin typeface="+mj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7387</TotalTime>
  <Words>581</Words>
  <Application>Microsoft Office PowerPoint</Application>
  <PresentationFormat>Widescreen</PresentationFormat>
  <Paragraphs>180</Paragraphs>
  <Slides>24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55" baseType="lpstr">
      <vt:lpstr>Abyssinica SIL</vt:lpstr>
      <vt:lpstr>Aptos</vt:lpstr>
      <vt:lpstr>Aptos Display</vt:lpstr>
      <vt:lpstr>Arial</vt:lpstr>
      <vt:lpstr>Avenir Next LT Pro Demi</vt:lpstr>
      <vt:lpstr>Calibri</vt:lpstr>
      <vt:lpstr>Calibri Light</vt:lpstr>
      <vt:lpstr>Courier New</vt:lpstr>
      <vt:lpstr>Ebrima</vt:lpstr>
      <vt:lpstr>Fira Sans Extra Condensed Medium</vt:lpstr>
      <vt:lpstr>Franklin Gothic Medium</vt:lpstr>
      <vt:lpstr>Leelawadee</vt:lpstr>
      <vt:lpstr>Mongolian Baiti</vt:lpstr>
      <vt:lpstr>Montserrat</vt:lpstr>
      <vt:lpstr>Montserrat Medium</vt:lpstr>
      <vt:lpstr>Nyala</vt:lpstr>
      <vt:lpstr>Playfair Display</vt:lpstr>
      <vt:lpstr>Playfair Display Medium</vt:lpstr>
      <vt:lpstr>Power Geez Unicode1</vt:lpstr>
      <vt:lpstr>Quicksand</vt:lpstr>
      <vt:lpstr>Roboto</vt:lpstr>
      <vt:lpstr>Roboto Medium</vt:lpstr>
      <vt:lpstr>Segoe UI</vt:lpstr>
      <vt:lpstr>Times New Roman</vt:lpstr>
      <vt:lpstr>Ubuntu</vt:lpstr>
      <vt:lpstr>Verdana</vt:lpstr>
      <vt:lpstr>Wingdings</vt:lpstr>
      <vt:lpstr>Office Theme</vt:lpstr>
      <vt:lpstr>4_Office Theme</vt:lpstr>
      <vt:lpstr>Sustainable Agriculture Project Proposal by Slidesgo</vt:lpstr>
      <vt:lpstr>2_Office Theme</vt:lpstr>
      <vt:lpstr>PowerPoint Presentation</vt:lpstr>
      <vt:lpstr>              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</vt:lpstr>
      <vt:lpstr>   </vt:lpstr>
      <vt:lpstr>   </vt:lpstr>
      <vt:lpstr>   </vt:lpstr>
      <vt:lpstr>Research Directorate               Strategic Affairs Directorate Separate Budget code for Research    </vt:lpstr>
      <vt:lpstr>   </vt:lpstr>
      <vt:lpstr>PowerPoint Presentation</vt:lpstr>
      <vt:lpstr>PowerPoint Presentation</vt:lpstr>
      <vt:lpstr>   Collaboration:  Local institutions    </vt:lpstr>
      <vt:lpstr>   </vt:lpstr>
      <vt:lpstr> 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ZERIHUN KEBEDE TEBEKE</dc:creator>
  <cp:lastModifiedBy>np</cp:lastModifiedBy>
  <cp:revision>278</cp:revision>
  <dcterms:created xsi:type="dcterms:W3CDTF">2024-03-03T03:43:16Z</dcterms:created>
  <dcterms:modified xsi:type="dcterms:W3CDTF">2025-01-30T18:57:14Z</dcterms:modified>
</cp:coreProperties>
</file>