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7" r:id="rId4"/>
    <p:sldId id="259" r:id="rId5"/>
    <p:sldId id="282" r:id="rId6"/>
    <p:sldId id="261" r:id="rId7"/>
    <p:sldId id="262" r:id="rId8"/>
    <p:sldId id="263" r:id="rId9"/>
    <p:sldId id="283" r:id="rId10"/>
    <p:sldId id="266" r:id="rId11"/>
    <p:sldId id="265"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64"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5" d="100"/>
          <a:sy n="105" d="100"/>
        </p:scale>
        <p:origin x="118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07078F-A90A-104B-B366-C9E9C6A0A02D}" type="doc">
      <dgm:prSet loTypeId="urn:microsoft.com/office/officeart/2005/8/layout/default" loCatId="" qsTypeId="urn:microsoft.com/office/officeart/2005/8/quickstyle/simple4" qsCatId="simple" csTypeId="urn:microsoft.com/office/officeart/2005/8/colors/colorful1" csCatId="colorful" phldr="1"/>
      <dgm:spPr/>
    </dgm:pt>
    <dgm:pt modelId="{F6E88EB9-1D4C-0347-AE05-B61E3601A447}">
      <dgm:prSet phldrT="[Text]"/>
      <dgm:spPr/>
      <dgm:t>
        <a:bodyPr/>
        <a:lstStyle/>
        <a:p>
          <a:r>
            <a:rPr lang="en-US" dirty="0" smtClean="0"/>
            <a:t>selecting the most appropriate approach for each individual patient</a:t>
          </a:r>
          <a:endParaRPr lang="en-US" dirty="0"/>
        </a:p>
      </dgm:t>
    </dgm:pt>
    <dgm:pt modelId="{1AB1CE71-0C47-9441-9635-9E20D1EED496}" type="parTrans" cxnId="{17BB91C1-50B4-6148-B2BE-04A740E3F56F}">
      <dgm:prSet/>
      <dgm:spPr/>
      <dgm:t>
        <a:bodyPr/>
        <a:lstStyle/>
        <a:p>
          <a:endParaRPr lang="en-US"/>
        </a:p>
      </dgm:t>
    </dgm:pt>
    <dgm:pt modelId="{05A3FF73-9686-7344-8BE6-0BCD542342AA}" type="sibTrans" cxnId="{17BB91C1-50B4-6148-B2BE-04A740E3F56F}">
      <dgm:prSet/>
      <dgm:spPr/>
      <dgm:t>
        <a:bodyPr/>
        <a:lstStyle/>
        <a:p>
          <a:endParaRPr lang="en-US"/>
        </a:p>
      </dgm:t>
    </dgm:pt>
    <dgm:pt modelId="{21F0292A-17BC-9044-B7E8-142C0D0B0990}">
      <dgm:prSet phldrT="[Text]"/>
      <dgm:spPr/>
      <dgm:t>
        <a:bodyPr/>
        <a:lstStyle/>
        <a:p>
          <a:r>
            <a:rPr lang="en-US" dirty="0" smtClean="0"/>
            <a:t>monitoring execution and outcomes remotely</a:t>
          </a:r>
          <a:endParaRPr lang="en-US" dirty="0"/>
        </a:p>
      </dgm:t>
    </dgm:pt>
    <dgm:pt modelId="{83145D48-A540-6946-BDD1-8DF3660B5BE4}" type="parTrans" cxnId="{049EAF39-6127-3849-8135-83F16F7952F6}">
      <dgm:prSet/>
      <dgm:spPr/>
      <dgm:t>
        <a:bodyPr/>
        <a:lstStyle/>
        <a:p>
          <a:endParaRPr lang="en-US"/>
        </a:p>
      </dgm:t>
    </dgm:pt>
    <dgm:pt modelId="{AB11DF89-C04E-0E4F-B05D-6909CDC6DCC5}" type="sibTrans" cxnId="{049EAF39-6127-3849-8135-83F16F7952F6}">
      <dgm:prSet/>
      <dgm:spPr/>
      <dgm:t>
        <a:bodyPr/>
        <a:lstStyle/>
        <a:p>
          <a:endParaRPr lang="en-US"/>
        </a:p>
      </dgm:t>
    </dgm:pt>
    <dgm:pt modelId="{7904B7E5-DFC9-7745-9AF8-7F91BA5A6000}">
      <dgm:prSet phldrT="[Text]"/>
      <dgm:spPr/>
      <dgm:t>
        <a:bodyPr/>
        <a:lstStyle/>
        <a:p>
          <a:r>
            <a:rPr lang="en-US" dirty="0" smtClean="0"/>
            <a:t>modifying the treatment accordingly</a:t>
          </a:r>
          <a:endParaRPr lang="en-US" dirty="0"/>
        </a:p>
      </dgm:t>
    </dgm:pt>
    <dgm:pt modelId="{B774A2A4-F0DC-F440-8D25-6D80B68EC1B5}" type="parTrans" cxnId="{B8F028F7-719E-604B-99A2-D62A58B35F69}">
      <dgm:prSet/>
      <dgm:spPr/>
      <dgm:t>
        <a:bodyPr/>
        <a:lstStyle/>
        <a:p>
          <a:endParaRPr lang="en-US"/>
        </a:p>
      </dgm:t>
    </dgm:pt>
    <dgm:pt modelId="{01ECC6E9-1FCE-F84F-85E0-C3B331756127}" type="sibTrans" cxnId="{B8F028F7-719E-604B-99A2-D62A58B35F69}">
      <dgm:prSet/>
      <dgm:spPr/>
      <dgm:t>
        <a:bodyPr/>
        <a:lstStyle/>
        <a:p>
          <a:endParaRPr lang="en-US"/>
        </a:p>
      </dgm:t>
    </dgm:pt>
    <dgm:pt modelId="{CC238AFC-B2BB-7F45-B8D8-A3F80D08FD9D}" type="pres">
      <dgm:prSet presAssocID="{6F07078F-A90A-104B-B366-C9E9C6A0A02D}" presName="diagram" presStyleCnt="0">
        <dgm:presLayoutVars>
          <dgm:dir/>
          <dgm:resizeHandles val="exact"/>
        </dgm:presLayoutVars>
      </dgm:prSet>
      <dgm:spPr/>
    </dgm:pt>
    <dgm:pt modelId="{629CEAB3-629E-FA47-837A-37AF981DF754}" type="pres">
      <dgm:prSet presAssocID="{F6E88EB9-1D4C-0347-AE05-B61E3601A447}" presName="node" presStyleLbl="node1" presStyleIdx="0" presStyleCnt="3" custLinFactNeighborY="-41344">
        <dgm:presLayoutVars>
          <dgm:bulletEnabled val="1"/>
        </dgm:presLayoutVars>
      </dgm:prSet>
      <dgm:spPr/>
      <dgm:t>
        <a:bodyPr/>
        <a:lstStyle/>
        <a:p>
          <a:endParaRPr lang="en-US"/>
        </a:p>
      </dgm:t>
    </dgm:pt>
    <dgm:pt modelId="{B925DA55-C65E-5F44-91FA-4567CECCC660}" type="pres">
      <dgm:prSet presAssocID="{05A3FF73-9686-7344-8BE6-0BCD542342AA}" presName="sibTrans" presStyleCnt="0"/>
      <dgm:spPr/>
    </dgm:pt>
    <dgm:pt modelId="{1727E22C-531F-5241-9BD7-1D7B24522B07}" type="pres">
      <dgm:prSet presAssocID="{21F0292A-17BC-9044-B7E8-142C0D0B0990}" presName="node" presStyleLbl="node1" presStyleIdx="1" presStyleCnt="3" custLinFactNeighborX="-226" custLinFactNeighborY="-8912">
        <dgm:presLayoutVars>
          <dgm:bulletEnabled val="1"/>
        </dgm:presLayoutVars>
      </dgm:prSet>
      <dgm:spPr/>
      <dgm:t>
        <a:bodyPr/>
        <a:lstStyle/>
        <a:p>
          <a:endParaRPr lang="en-US"/>
        </a:p>
      </dgm:t>
    </dgm:pt>
    <dgm:pt modelId="{21BCCF17-D8E6-8847-AE58-3523668819E3}" type="pres">
      <dgm:prSet presAssocID="{AB11DF89-C04E-0E4F-B05D-6909CDC6DCC5}" presName="sibTrans" presStyleCnt="0"/>
      <dgm:spPr/>
    </dgm:pt>
    <dgm:pt modelId="{EDA14FC0-C4D7-2448-97BC-D205C4CB90C3}" type="pres">
      <dgm:prSet presAssocID="{7904B7E5-DFC9-7745-9AF8-7F91BA5A6000}" presName="node" presStyleLbl="node1" presStyleIdx="2" presStyleCnt="3" custLinFactX="2246" custLinFactY="-2491" custLinFactNeighborX="100000" custLinFactNeighborY="-100000">
        <dgm:presLayoutVars>
          <dgm:bulletEnabled val="1"/>
        </dgm:presLayoutVars>
      </dgm:prSet>
      <dgm:spPr/>
      <dgm:t>
        <a:bodyPr/>
        <a:lstStyle/>
        <a:p>
          <a:endParaRPr lang="en-US"/>
        </a:p>
      </dgm:t>
    </dgm:pt>
  </dgm:ptLst>
  <dgm:cxnLst>
    <dgm:cxn modelId="{AF8B95DA-C2FF-0B44-96C2-BEE287CEB020}" type="presOf" srcId="{21F0292A-17BC-9044-B7E8-142C0D0B0990}" destId="{1727E22C-531F-5241-9BD7-1D7B24522B07}" srcOrd="0" destOrd="0" presId="urn:microsoft.com/office/officeart/2005/8/layout/default"/>
    <dgm:cxn modelId="{301AF3ED-839C-8D49-BBC8-37ED2DA477C8}" type="presOf" srcId="{6F07078F-A90A-104B-B366-C9E9C6A0A02D}" destId="{CC238AFC-B2BB-7F45-B8D8-A3F80D08FD9D}" srcOrd="0" destOrd="0" presId="urn:microsoft.com/office/officeart/2005/8/layout/default"/>
    <dgm:cxn modelId="{B8F028F7-719E-604B-99A2-D62A58B35F69}" srcId="{6F07078F-A90A-104B-B366-C9E9C6A0A02D}" destId="{7904B7E5-DFC9-7745-9AF8-7F91BA5A6000}" srcOrd="2" destOrd="0" parTransId="{B774A2A4-F0DC-F440-8D25-6D80B68EC1B5}" sibTransId="{01ECC6E9-1FCE-F84F-85E0-C3B331756127}"/>
    <dgm:cxn modelId="{17BB91C1-50B4-6148-B2BE-04A740E3F56F}" srcId="{6F07078F-A90A-104B-B366-C9E9C6A0A02D}" destId="{F6E88EB9-1D4C-0347-AE05-B61E3601A447}" srcOrd="0" destOrd="0" parTransId="{1AB1CE71-0C47-9441-9635-9E20D1EED496}" sibTransId="{05A3FF73-9686-7344-8BE6-0BCD542342AA}"/>
    <dgm:cxn modelId="{7103EBF6-E7A5-0E4D-A2FB-705643E288E5}" type="presOf" srcId="{F6E88EB9-1D4C-0347-AE05-B61E3601A447}" destId="{629CEAB3-629E-FA47-837A-37AF981DF754}" srcOrd="0" destOrd="0" presId="urn:microsoft.com/office/officeart/2005/8/layout/default"/>
    <dgm:cxn modelId="{0C09F8CA-4743-E945-9687-C8F0F8639367}" type="presOf" srcId="{7904B7E5-DFC9-7745-9AF8-7F91BA5A6000}" destId="{EDA14FC0-C4D7-2448-97BC-D205C4CB90C3}" srcOrd="0" destOrd="0" presId="urn:microsoft.com/office/officeart/2005/8/layout/default"/>
    <dgm:cxn modelId="{049EAF39-6127-3849-8135-83F16F7952F6}" srcId="{6F07078F-A90A-104B-B366-C9E9C6A0A02D}" destId="{21F0292A-17BC-9044-B7E8-142C0D0B0990}" srcOrd="1" destOrd="0" parTransId="{83145D48-A540-6946-BDD1-8DF3660B5BE4}" sibTransId="{AB11DF89-C04E-0E4F-B05D-6909CDC6DCC5}"/>
    <dgm:cxn modelId="{607453BC-473D-834E-9175-3088AA648CAD}" type="presParOf" srcId="{CC238AFC-B2BB-7F45-B8D8-A3F80D08FD9D}" destId="{629CEAB3-629E-FA47-837A-37AF981DF754}" srcOrd="0" destOrd="0" presId="urn:microsoft.com/office/officeart/2005/8/layout/default"/>
    <dgm:cxn modelId="{C946205F-EB9A-EC4D-8014-98B927EE6B9C}" type="presParOf" srcId="{CC238AFC-B2BB-7F45-B8D8-A3F80D08FD9D}" destId="{B925DA55-C65E-5F44-91FA-4567CECCC660}" srcOrd="1" destOrd="0" presId="urn:microsoft.com/office/officeart/2005/8/layout/default"/>
    <dgm:cxn modelId="{09DCFA24-CDD5-CF45-B6CE-FA41347D4DF5}" type="presParOf" srcId="{CC238AFC-B2BB-7F45-B8D8-A3F80D08FD9D}" destId="{1727E22C-531F-5241-9BD7-1D7B24522B07}" srcOrd="2" destOrd="0" presId="urn:microsoft.com/office/officeart/2005/8/layout/default"/>
    <dgm:cxn modelId="{D527E827-CC90-654C-B6C2-905E03E8413A}" type="presParOf" srcId="{CC238AFC-B2BB-7F45-B8D8-A3F80D08FD9D}" destId="{21BCCF17-D8E6-8847-AE58-3523668819E3}" srcOrd="3" destOrd="0" presId="urn:microsoft.com/office/officeart/2005/8/layout/default"/>
    <dgm:cxn modelId="{290550AA-D510-394D-8E92-DCDB7A48B25B}" type="presParOf" srcId="{CC238AFC-B2BB-7F45-B8D8-A3F80D08FD9D}" destId="{EDA14FC0-C4D7-2448-97BC-D205C4CB90C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E997F8-E459-4149-A2C9-8779D7C9890D}" type="doc">
      <dgm:prSet loTypeId="urn:microsoft.com/office/officeart/2005/8/layout/hierarchy2" loCatId="" qsTypeId="urn:microsoft.com/office/officeart/2005/8/quickstyle/simple5" qsCatId="simple" csTypeId="urn:microsoft.com/office/officeart/2005/8/colors/colorful2" csCatId="colorful" phldr="1"/>
      <dgm:spPr/>
      <dgm:t>
        <a:bodyPr/>
        <a:lstStyle/>
        <a:p>
          <a:endParaRPr lang="en-US"/>
        </a:p>
      </dgm:t>
    </dgm:pt>
    <dgm:pt modelId="{0AA71253-4504-4C45-90F6-687CF6FBF643}">
      <dgm:prSet phldrT="[Text]"/>
      <dgm:spPr/>
      <dgm:t>
        <a:bodyPr/>
        <a:lstStyle/>
        <a:p>
          <a:r>
            <a:rPr lang="en-US" dirty="0" smtClean="0"/>
            <a:t>Cognitive dysfunction</a:t>
          </a:r>
          <a:endParaRPr lang="en-US" dirty="0"/>
        </a:p>
      </dgm:t>
    </dgm:pt>
    <dgm:pt modelId="{081BA253-5D3F-FA43-BB4F-8B976CBD9572}" type="parTrans" cxnId="{A37C0043-2AD7-E042-90E0-ACD6952D7ED1}">
      <dgm:prSet/>
      <dgm:spPr/>
      <dgm:t>
        <a:bodyPr/>
        <a:lstStyle/>
        <a:p>
          <a:endParaRPr lang="en-US"/>
        </a:p>
      </dgm:t>
    </dgm:pt>
    <dgm:pt modelId="{4C28B2B5-F59D-4F4C-BD9A-81EED346B646}" type="sibTrans" cxnId="{A37C0043-2AD7-E042-90E0-ACD6952D7ED1}">
      <dgm:prSet/>
      <dgm:spPr/>
      <dgm:t>
        <a:bodyPr/>
        <a:lstStyle/>
        <a:p>
          <a:endParaRPr lang="en-US"/>
        </a:p>
      </dgm:t>
    </dgm:pt>
    <dgm:pt modelId="{6FB785D1-C351-7749-B58B-023EF8A4ED94}">
      <dgm:prSet phldrT="[Text]"/>
      <dgm:spPr/>
      <dgm:t>
        <a:bodyPr/>
        <a:lstStyle/>
        <a:p>
          <a:r>
            <a:rPr lang="en-US" dirty="0" smtClean="0"/>
            <a:t>3 months</a:t>
          </a:r>
        </a:p>
        <a:p>
          <a:r>
            <a:rPr lang="en-US" dirty="0" smtClean="0"/>
            <a:t>22 and 56%</a:t>
          </a:r>
          <a:endParaRPr lang="en-US" dirty="0"/>
        </a:p>
      </dgm:t>
    </dgm:pt>
    <dgm:pt modelId="{8DAC12C7-AE14-FC4A-9FD3-DA1DD8E7FEB5}" type="parTrans" cxnId="{B0A99A72-941C-C549-8A4A-F5032FAF1DFA}">
      <dgm:prSet/>
      <dgm:spPr/>
      <dgm:t>
        <a:bodyPr/>
        <a:lstStyle/>
        <a:p>
          <a:endParaRPr lang="en-US"/>
        </a:p>
      </dgm:t>
    </dgm:pt>
    <dgm:pt modelId="{5D218AC5-D035-5E47-82A4-4465C80415D7}" type="sibTrans" cxnId="{B0A99A72-941C-C549-8A4A-F5032FAF1DFA}">
      <dgm:prSet/>
      <dgm:spPr/>
      <dgm:t>
        <a:bodyPr/>
        <a:lstStyle/>
        <a:p>
          <a:endParaRPr lang="en-US"/>
        </a:p>
      </dgm:t>
    </dgm:pt>
    <dgm:pt modelId="{22E10EBF-A888-814F-88D2-FB7BA26DFEB2}">
      <dgm:prSet phldrT="[Text]"/>
      <dgm:spPr/>
      <dgm:t>
        <a:bodyPr/>
        <a:lstStyle/>
        <a:p>
          <a:r>
            <a:rPr lang="en-US" dirty="0" smtClean="0"/>
            <a:t> </a:t>
          </a:r>
          <a:endParaRPr lang="en-US" dirty="0"/>
        </a:p>
      </dgm:t>
    </dgm:pt>
    <dgm:pt modelId="{85BCD3AE-780C-A04B-A7B9-D28BFADF1C69}" type="parTrans" cxnId="{B187653C-B7E2-AA4E-B0CD-AF83BBDECEE6}">
      <dgm:prSet/>
      <dgm:spPr/>
      <dgm:t>
        <a:bodyPr/>
        <a:lstStyle/>
        <a:p>
          <a:endParaRPr lang="en-US"/>
        </a:p>
      </dgm:t>
    </dgm:pt>
    <dgm:pt modelId="{073C01DB-B87D-EB47-ACF3-4E8A20F6A382}" type="sibTrans" cxnId="{B187653C-B7E2-AA4E-B0CD-AF83BBDECEE6}">
      <dgm:prSet/>
      <dgm:spPr/>
      <dgm:t>
        <a:bodyPr/>
        <a:lstStyle/>
        <a:p>
          <a:endParaRPr lang="en-US"/>
        </a:p>
      </dgm:t>
    </dgm:pt>
    <dgm:pt modelId="{E6A46D1E-B490-3F46-993E-195451B29953}">
      <dgm:prSet phldrT="[Text]"/>
      <dgm:spPr/>
      <dgm:t>
        <a:bodyPr/>
        <a:lstStyle/>
        <a:p>
          <a:r>
            <a:rPr lang="en-US" dirty="0" smtClean="0"/>
            <a:t>Attention</a:t>
          </a:r>
        </a:p>
      </dgm:t>
    </dgm:pt>
    <dgm:pt modelId="{923E1013-664B-5E40-9B94-0571A5C57281}" type="parTrans" cxnId="{D3E8E5A8-6EE1-1E49-A36B-D130731DD3C2}">
      <dgm:prSet/>
      <dgm:spPr/>
      <dgm:t>
        <a:bodyPr/>
        <a:lstStyle/>
        <a:p>
          <a:endParaRPr lang="en-US"/>
        </a:p>
      </dgm:t>
    </dgm:pt>
    <dgm:pt modelId="{E96BB0A7-260B-E949-81CB-0A431D01567B}" type="sibTrans" cxnId="{D3E8E5A8-6EE1-1E49-A36B-D130731DD3C2}">
      <dgm:prSet/>
      <dgm:spPr/>
      <dgm:t>
        <a:bodyPr/>
        <a:lstStyle/>
        <a:p>
          <a:endParaRPr lang="en-US"/>
        </a:p>
      </dgm:t>
    </dgm:pt>
    <dgm:pt modelId="{C090171D-1530-C947-93A9-FA1ADDE80504}">
      <dgm:prSet phldrT="[Text]"/>
      <dgm:spPr/>
      <dgm:t>
        <a:bodyPr/>
        <a:lstStyle/>
        <a:p>
          <a:r>
            <a:rPr lang="en-US" dirty="0" smtClean="0"/>
            <a:t>Memory</a:t>
          </a:r>
        </a:p>
      </dgm:t>
    </dgm:pt>
    <dgm:pt modelId="{F6862F1E-5C26-1441-821B-E22B5FB24CC7}" type="parTrans" cxnId="{58B21846-ED7B-E441-895F-8B35540903B5}">
      <dgm:prSet/>
      <dgm:spPr/>
      <dgm:t>
        <a:bodyPr/>
        <a:lstStyle/>
        <a:p>
          <a:endParaRPr lang="en-US"/>
        </a:p>
      </dgm:t>
    </dgm:pt>
    <dgm:pt modelId="{C5D60167-DD53-B74E-9A66-274DDD9C02C3}" type="sibTrans" cxnId="{58B21846-ED7B-E441-895F-8B35540903B5}">
      <dgm:prSet/>
      <dgm:spPr/>
      <dgm:t>
        <a:bodyPr/>
        <a:lstStyle/>
        <a:p>
          <a:endParaRPr lang="en-US"/>
        </a:p>
      </dgm:t>
    </dgm:pt>
    <dgm:pt modelId="{E447F416-04C0-2C45-B582-7B7C5549FDB5}">
      <dgm:prSet phldrT="[Text]"/>
      <dgm:spPr/>
      <dgm:t>
        <a:bodyPr/>
        <a:lstStyle/>
        <a:p>
          <a:r>
            <a:rPr lang="en-US" dirty="0" smtClean="0"/>
            <a:t>Praxis</a:t>
          </a:r>
        </a:p>
      </dgm:t>
    </dgm:pt>
    <dgm:pt modelId="{9335E455-05E8-434C-BD59-CB3B80AC9741}" type="parTrans" cxnId="{EE353988-2861-3B4E-B2AB-5F20E9FA0EC2}">
      <dgm:prSet/>
      <dgm:spPr/>
      <dgm:t>
        <a:bodyPr/>
        <a:lstStyle/>
        <a:p>
          <a:endParaRPr lang="en-US"/>
        </a:p>
      </dgm:t>
    </dgm:pt>
    <dgm:pt modelId="{B85FF8EF-3956-0B45-932D-5C35A4074494}" type="sibTrans" cxnId="{EE353988-2861-3B4E-B2AB-5F20E9FA0EC2}">
      <dgm:prSet/>
      <dgm:spPr/>
      <dgm:t>
        <a:bodyPr/>
        <a:lstStyle/>
        <a:p>
          <a:endParaRPr lang="en-US"/>
        </a:p>
      </dgm:t>
    </dgm:pt>
    <dgm:pt modelId="{3001B208-4F53-CB49-AB94-C87AAB20DD98}">
      <dgm:prSet phldrT="[Text]"/>
      <dgm:spPr/>
      <dgm:t>
        <a:bodyPr/>
        <a:lstStyle/>
        <a:p>
          <a:r>
            <a:rPr lang="en-US" dirty="0" smtClean="0"/>
            <a:t>Spatial cognition</a:t>
          </a:r>
        </a:p>
      </dgm:t>
    </dgm:pt>
    <dgm:pt modelId="{DFDCF035-DDB0-E546-A253-9313EBF94D13}" type="parTrans" cxnId="{86E0B3F0-FC48-054E-9ABE-64804B1971F1}">
      <dgm:prSet/>
      <dgm:spPr/>
      <dgm:t>
        <a:bodyPr/>
        <a:lstStyle/>
        <a:p>
          <a:endParaRPr lang="en-US"/>
        </a:p>
      </dgm:t>
    </dgm:pt>
    <dgm:pt modelId="{C49EB3A7-5DE0-604B-B494-C2525933150A}" type="sibTrans" cxnId="{86E0B3F0-FC48-054E-9ABE-64804B1971F1}">
      <dgm:prSet/>
      <dgm:spPr/>
      <dgm:t>
        <a:bodyPr/>
        <a:lstStyle/>
        <a:p>
          <a:endParaRPr lang="en-US"/>
        </a:p>
      </dgm:t>
    </dgm:pt>
    <dgm:pt modelId="{1D58DBA4-8780-FC40-9AC3-EC2766AE8A81}">
      <dgm:prSet phldrT="[Text]"/>
      <dgm:spPr/>
      <dgm:t>
        <a:bodyPr/>
        <a:lstStyle/>
        <a:p>
          <a:r>
            <a:rPr lang="en-US" dirty="0" smtClean="0"/>
            <a:t>Executive functions</a:t>
          </a:r>
        </a:p>
      </dgm:t>
    </dgm:pt>
    <dgm:pt modelId="{72DC04E4-381F-2942-B015-2D688388157F}" type="parTrans" cxnId="{91030033-16AE-094D-A7C9-FE0D44E3088D}">
      <dgm:prSet/>
      <dgm:spPr/>
      <dgm:t>
        <a:bodyPr/>
        <a:lstStyle/>
        <a:p>
          <a:endParaRPr lang="en-US"/>
        </a:p>
      </dgm:t>
    </dgm:pt>
    <dgm:pt modelId="{F2AAF7AF-CE70-954B-B905-EE30D2AFA52B}" type="sibTrans" cxnId="{91030033-16AE-094D-A7C9-FE0D44E3088D}">
      <dgm:prSet/>
      <dgm:spPr/>
      <dgm:t>
        <a:bodyPr/>
        <a:lstStyle/>
        <a:p>
          <a:endParaRPr lang="en-US"/>
        </a:p>
      </dgm:t>
    </dgm:pt>
    <dgm:pt modelId="{86CB6D64-3089-DF45-9C5F-2FAF39F20DE4}">
      <dgm:prSet phldrT="[Text]"/>
      <dgm:spPr/>
      <dgm:t>
        <a:bodyPr/>
        <a:lstStyle/>
        <a:p>
          <a:r>
            <a:rPr lang="en-US" dirty="0" smtClean="0"/>
            <a:t>1 year </a:t>
          </a:r>
        </a:p>
        <a:p>
          <a:r>
            <a:rPr lang="en-US" dirty="0" smtClean="0"/>
            <a:t>11% and 31%</a:t>
          </a:r>
        </a:p>
      </dgm:t>
    </dgm:pt>
    <dgm:pt modelId="{62D04386-F2EE-C043-9732-EF4C95C3C4B7}" type="parTrans" cxnId="{026D9A5B-61AC-4F46-84B3-8E9A80EBAD3F}">
      <dgm:prSet/>
      <dgm:spPr/>
      <dgm:t>
        <a:bodyPr/>
        <a:lstStyle/>
        <a:p>
          <a:endParaRPr lang="en-US"/>
        </a:p>
      </dgm:t>
    </dgm:pt>
    <dgm:pt modelId="{EE6FDBE2-7574-6D48-8B51-CCB769AB5E0F}" type="sibTrans" cxnId="{026D9A5B-61AC-4F46-84B3-8E9A80EBAD3F}">
      <dgm:prSet/>
      <dgm:spPr/>
      <dgm:t>
        <a:bodyPr/>
        <a:lstStyle/>
        <a:p>
          <a:endParaRPr lang="en-US"/>
        </a:p>
      </dgm:t>
    </dgm:pt>
    <dgm:pt modelId="{0A8EFF37-B816-B046-B45C-D2BEE72E95F1}" type="pres">
      <dgm:prSet presAssocID="{A6E997F8-E459-4149-A2C9-8779D7C9890D}" presName="diagram" presStyleCnt="0">
        <dgm:presLayoutVars>
          <dgm:chPref val="1"/>
          <dgm:dir/>
          <dgm:animOne val="branch"/>
          <dgm:animLvl val="lvl"/>
          <dgm:resizeHandles val="exact"/>
        </dgm:presLayoutVars>
      </dgm:prSet>
      <dgm:spPr/>
      <dgm:t>
        <a:bodyPr/>
        <a:lstStyle/>
        <a:p>
          <a:endParaRPr lang="en-US"/>
        </a:p>
      </dgm:t>
    </dgm:pt>
    <dgm:pt modelId="{97ADDC71-00DE-B148-B81D-1036C96BA399}" type="pres">
      <dgm:prSet presAssocID="{0AA71253-4504-4C45-90F6-687CF6FBF643}" presName="root1" presStyleCnt="0"/>
      <dgm:spPr/>
    </dgm:pt>
    <dgm:pt modelId="{342AB9A9-DF74-444A-B1C7-627FA080B765}" type="pres">
      <dgm:prSet presAssocID="{0AA71253-4504-4C45-90F6-687CF6FBF643}" presName="LevelOneTextNode" presStyleLbl="node0" presStyleIdx="0" presStyleCnt="1">
        <dgm:presLayoutVars>
          <dgm:chPref val="3"/>
        </dgm:presLayoutVars>
      </dgm:prSet>
      <dgm:spPr/>
      <dgm:t>
        <a:bodyPr/>
        <a:lstStyle/>
        <a:p>
          <a:endParaRPr lang="en-US"/>
        </a:p>
      </dgm:t>
    </dgm:pt>
    <dgm:pt modelId="{A6AB153E-BA9A-7445-9BBE-B92413E580E1}" type="pres">
      <dgm:prSet presAssocID="{0AA71253-4504-4C45-90F6-687CF6FBF643}" presName="level2hierChild" presStyleCnt="0"/>
      <dgm:spPr/>
    </dgm:pt>
    <dgm:pt modelId="{B7BE24CB-5B9A-B442-9DEF-A8F71BCC2D0C}" type="pres">
      <dgm:prSet presAssocID="{8DAC12C7-AE14-FC4A-9FD3-DA1DD8E7FEB5}" presName="conn2-1" presStyleLbl="parChTrans1D2" presStyleIdx="0" presStyleCnt="3"/>
      <dgm:spPr/>
      <dgm:t>
        <a:bodyPr/>
        <a:lstStyle/>
        <a:p>
          <a:endParaRPr lang="en-US"/>
        </a:p>
      </dgm:t>
    </dgm:pt>
    <dgm:pt modelId="{042B1662-67DB-5541-BCAB-94C466DD578A}" type="pres">
      <dgm:prSet presAssocID="{8DAC12C7-AE14-FC4A-9FD3-DA1DD8E7FEB5}" presName="connTx" presStyleLbl="parChTrans1D2" presStyleIdx="0" presStyleCnt="3"/>
      <dgm:spPr/>
      <dgm:t>
        <a:bodyPr/>
        <a:lstStyle/>
        <a:p>
          <a:endParaRPr lang="en-US"/>
        </a:p>
      </dgm:t>
    </dgm:pt>
    <dgm:pt modelId="{BFDAA191-4B2F-F34D-94DA-129EFEAB2162}" type="pres">
      <dgm:prSet presAssocID="{6FB785D1-C351-7749-B58B-023EF8A4ED94}" presName="root2" presStyleCnt="0"/>
      <dgm:spPr/>
    </dgm:pt>
    <dgm:pt modelId="{F2A0D2BF-E1F6-FC4E-89BA-520878EA9944}" type="pres">
      <dgm:prSet presAssocID="{6FB785D1-C351-7749-B58B-023EF8A4ED94}" presName="LevelTwoTextNode" presStyleLbl="node2" presStyleIdx="0" presStyleCnt="3">
        <dgm:presLayoutVars>
          <dgm:chPref val="3"/>
        </dgm:presLayoutVars>
      </dgm:prSet>
      <dgm:spPr/>
      <dgm:t>
        <a:bodyPr/>
        <a:lstStyle/>
        <a:p>
          <a:endParaRPr lang="en-US"/>
        </a:p>
      </dgm:t>
    </dgm:pt>
    <dgm:pt modelId="{8B927832-DCCE-E348-AE11-26D50BD79F5F}" type="pres">
      <dgm:prSet presAssocID="{6FB785D1-C351-7749-B58B-023EF8A4ED94}" presName="level3hierChild" presStyleCnt="0"/>
      <dgm:spPr/>
    </dgm:pt>
    <dgm:pt modelId="{CA29C972-3FC3-D647-8924-96CCB9B7E4A2}" type="pres">
      <dgm:prSet presAssocID="{85BCD3AE-780C-A04B-A7B9-D28BFADF1C69}" presName="conn2-1" presStyleLbl="parChTrans1D2" presStyleIdx="1" presStyleCnt="3"/>
      <dgm:spPr/>
      <dgm:t>
        <a:bodyPr/>
        <a:lstStyle/>
        <a:p>
          <a:endParaRPr lang="en-US"/>
        </a:p>
      </dgm:t>
    </dgm:pt>
    <dgm:pt modelId="{C1AA96C0-6C96-A348-B501-87FD6A48BD83}" type="pres">
      <dgm:prSet presAssocID="{85BCD3AE-780C-A04B-A7B9-D28BFADF1C69}" presName="connTx" presStyleLbl="parChTrans1D2" presStyleIdx="1" presStyleCnt="3"/>
      <dgm:spPr/>
      <dgm:t>
        <a:bodyPr/>
        <a:lstStyle/>
        <a:p>
          <a:endParaRPr lang="en-US"/>
        </a:p>
      </dgm:t>
    </dgm:pt>
    <dgm:pt modelId="{A2856E74-F917-3F46-A058-11FC4078D0B0}" type="pres">
      <dgm:prSet presAssocID="{22E10EBF-A888-814F-88D2-FB7BA26DFEB2}" presName="root2" presStyleCnt="0"/>
      <dgm:spPr/>
    </dgm:pt>
    <dgm:pt modelId="{E7D8FB2F-03B8-7F45-BB1C-C0E5D4A159EF}" type="pres">
      <dgm:prSet presAssocID="{22E10EBF-A888-814F-88D2-FB7BA26DFEB2}" presName="LevelTwoTextNode" presStyleLbl="node2" presStyleIdx="1" presStyleCnt="3">
        <dgm:presLayoutVars>
          <dgm:chPref val="3"/>
        </dgm:presLayoutVars>
      </dgm:prSet>
      <dgm:spPr/>
      <dgm:t>
        <a:bodyPr/>
        <a:lstStyle/>
        <a:p>
          <a:endParaRPr lang="en-US"/>
        </a:p>
      </dgm:t>
    </dgm:pt>
    <dgm:pt modelId="{4119D4CC-E103-FA4C-9F70-D91811FA6341}" type="pres">
      <dgm:prSet presAssocID="{22E10EBF-A888-814F-88D2-FB7BA26DFEB2}" presName="level3hierChild" presStyleCnt="0"/>
      <dgm:spPr/>
    </dgm:pt>
    <dgm:pt modelId="{D9CC2B6D-EF38-6B42-8D38-10B49246B553}" type="pres">
      <dgm:prSet presAssocID="{923E1013-664B-5E40-9B94-0571A5C57281}" presName="conn2-1" presStyleLbl="parChTrans1D3" presStyleIdx="0" presStyleCnt="5"/>
      <dgm:spPr/>
      <dgm:t>
        <a:bodyPr/>
        <a:lstStyle/>
        <a:p>
          <a:endParaRPr lang="en-US"/>
        </a:p>
      </dgm:t>
    </dgm:pt>
    <dgm:pt modelId="{63DBF980-216E-4E45-B33C-D35FDC232F95}" type="pres">
      <dgm:prSet presAssocID="{923E1013-664B-5E40-9B94-0571A5C57281}" presName="connTx" presStyleLbl="parChTrans1D3" presStyleIdx="0" presStyleCnt="5"/>
      <dgm:spPr/>
      <dgm:t>
        <a:bodyPr/>
        <a:lstStyle/>
        <a:p>
          <a:endParaRPr lang="en-US"/>
        </a:p>
      </dgm:t>
    </dgm:pt>
    <dgm:pt modelId="{C9C20E10-F5EB-4C41-B24C-96F094F95392}" type="pres">
      <dgm:prSet presAssocID="{E6A46D1E-B490-3F46-993E-195451B29953}" presName="root2" presStyleCnt="0"/>
      <dgm:spPr/>
    </dgm:pt>
    <dgm:pt modelId="{504407C3-7D3E-E542-858B-A05F2B6424F0}" type="pres">
      <dgm:prSet presAssocID="{E6A46D1E-B490-3F46-993E-195451B29953}" presName="LevelTwoTextNode" presStyleLbl="node3" presStyleIdx="0" presStyleCnt="5">
        <dgm:presLayoutVars>
          <dgm:chPref val="3"/>
        </dgm:presLayoutVars>
      </dgm:prSet>
      <dgm:spPr/>
      <dgm:t>
        <a:bodyPr/>
        <a:lstStyle/>
        <a:p>
          <a:endParaRPr lang="en-US"/>
        </a:p>
      </dgm:t>
    </dgm:pt>
    <dgm:pt modelId="{DD488079-6C5D-7F4F-8A96-611EC8801DA8}" type="pres">
      <dgm:prSet presAssocID="{E6A46D1E-B490-3F46-993E-195451B29953}" presName="level3hierChild" presStyleCnt="0"/>
      <dgm:spPr/>
    </dgm:pt>
    <dgm:pt modelId="{1068CDF9-FC2D-7342-8FA1-7CC2A8E9E19A}" type="pres">
      <dgm:prSet presAssocID="{F6862F1E-5C26-1441-821B-E22B5FB24CC7}" presName="conn2-1" presStyleLbl="parChTrans1D3" presStyleIdx="1" presStyleCnt="5"/>
      <dgm:spPr/>
      <dgm:t>
        <a:bodyPr/>
        <a:lstStyle/>
        <a:p>
          <a:endParaRPr lang="en-US"/>
        </a:p>
      </dgm:t>
    </dgm:pt>
    <dgm:pt modelId="{62825506-F4DA-EF4E-B8F8-2CEE6418FF28}" type="pres">
      <dgm:prSet presAssocID="{F6862F1E-5C26-1441-821B-E22B5FB24CC7}" presName="connTx" presStyleLbl="parChTrans1D3" presStyleIdx="1" presStyleCnt="5"/>
      <dgm:spPr/>
      <dgm:t>
        <a:bodyPr/>
        <a:lstStyle/>
        <a:p>
          <a:endParaRPr lang="en-US"/>
        </a:p>
      </dgm:t>
    </dgm:pt>
    <dgm:pt modelId="{093C21FA-FC14-5E4E-8C29-9114DDF656B1}" type="pres">
      <dgm:prSet presAssocID="{C090171D-1530-C947-93A9-FA1ADDE80504}" presName="root2" presStyleCnt="0"/>
      <dgm:spPr/>
    </dgm:pt>
    <dgm:pt modelId="{DFFB0A17-EB86-AA4F-AE5B-F0393AD3385B}" type="pres">
      <dgm:prSet presAssocID="{C090171D-1530-C947-93A9-FA1ADDE80504}" presName="LevelTwoTextNode" presStyleLbl="node3" presStyleIdx="1" presStyleCnt="5">
        <dgm:presLayoutVars>
          <dgm:chPref val="3"/>
        </dgm:presLayoutVars>
      </dgm:prSet>
      <dgm:spPr/>
      <dgm:t>
        <a:bodyPr/>
        <a:lstStyle/>
        <a:p>
          <a:endParaRPr lang="en-US"/>
        </a:p>
      </dgm:t>
    </dgm:pt>
    <dgm:pt modelId="{92311BC6-26FF-D24F-8374-2162D2108123}" type="pres">
      <dgm:prSet presAssocID="{C090171D-1530-C947-93A9-FA1ADDE80504}" presName="level3hierChild" presStyleCnt="0"/>
      <dgm:spPr/>
    </dgm:pt>
    <dgm:pt modelId="{3D69A062-960C-9744-9FEF-7BFD61381D8C}" type="pres">
      <dgm:prSet presAssocID="{9335E455-05E8-434C-BD59-CB3B80AC9741}" presName="conn2-1" presStyleLbl="parChTrans1D3" presStyleIdx="2" presStyleCnt="5"/>
      <dgm:spPr/>
      <dgm:t>
        <a:bodyPr/>
        <a:lstStyle/>
        <a:p>
          <a:endParaRPr lang="en-US"/>
        </a:p>
      </dgm:t>
    </dgm:pt>
    <dgm:pt modelId="{D136E960-4BB3-EF47-B215-42BFD77ED36D}" type="pres">
      <dgm:prSet presAssocID="{9335E455-05E8-434C-BD59-CB3B80AC9741}" presName="connTx" presStyleLbl="parChTrans1D3" presStyleIdx="2" presStyleCnt="5"/>
      <dgm:spPr/>
      <dgm:t>
        <a:bodyPr/>
        <a:lstStyle/>
        <a:p>
          <a:endParaRPr lang="en-US"/>
        </a:p>
      </dgm:t>
    </dgm:pt>
    <dgm:pt modelId="{EA0C35AB-D475-D948-968B-0C4C1D4FB08F}" type="pres">
      <dgm:prSet presAssocID="{E447F416-04C0-2C45-B582-7B7C5549FDB5}" presName="root2" presStyleCnt="0"/>
      <dgm:spPr/>
    </dgm:pt>
    <dgm:pt modelId="{E5CD90C2-1B1F-B548-9A7C-C94629693050}" type="pres">
      <dgm:prSet presAssocID="{E447F416-04C0-2C45-B582-7B7C5549FDB5}" presName="LevelTwoTextNode" presStyleLbl="node3" presStyleIdx="2" presStyleCnt="5">
        <dgm:presLayoutVars>
          <dgm:chPref val="3"/>
        </dgm:presLayoutVars>
      </dgm:prSet>
      <dgm:spPr/>
      <dgm:t>
        <a:bodyPr/>
        <a:lstStyle/>
        <a:p>
          <a:endParaRPr lang="en-US"/>
        </a:p>
      </dgm:t>
    </dgm:pt>
    <dgm:pt modelId="{90B8396D-3B78-594D-8AD1-A4D5F181ADF6}" type="pres">
      <dgm:prSet presAssocID="{E447F416-04C0-2C45-B582-7B7C5549FDB5}" presName="level3hierChild" presStyleCnt="0"/>
      <dgm:spPr/>
    </dgm:pt>
    <dgm:pt modelId="{DE7ECDB2-1755-5C4E-AAE5-BE45E2C06AB3}" type="pres">
      <dgm:prSet presAssocID="{DFDCF035-DDB0-E546-A253-9313EBF94D13}" presName="conn2-1" presStyleLbl="parChTrans1D3" presStyleIdx="3" presStyleCnt="5"/>
      <dgm:spPr/>
      <dgm:t>
        <a:bodyPr/>
        <a:lstStyle/>
        <a:p>
          <a:endParaRPr lang="en-US"/>
        </a:p>
      </dgm:t>
    </dgm:pt>
    <dgm:pt modelId="{9BC360B2-250B-204E-BFA1-DFE6D14FCA2A}" type="pres">
      <dgm:prSet presAssocID="{DFDCF035-DDB0-E546-A253-9313EBF94D13}" presName="connTx" presStyleLbl="parChTrans1D3" presStyleIdx="3" presStyleCnt="5"/>
      <dgm:spPr/>
      <dgm:t>
        <a:bodyPr/>
        <a:lstStyle/>
        <a:p>
          <a:endParaRPr lang="en-US"/>
        </a:p>
      </dgm:t>
    </dgm:pt>
    <dgm:pt modelId="{811C9188-686B-0A4C-9F4A-2CA9820DADB3}" type="pres">
      <dgm:prSet presAssocID="{3001B208-4F53-CB49-AB94-C87AAB20DD98}" presName="root2" presStyleCnt="0"/>
      <dgm:spPr/>
    </dgm:pt>
    <dgm:pt modelId="{8DB3178C-822B-7C42-8623-7341BD9829AF}" type="pres">
      <dgm:prSet presAssocID="{3001B208-4F53-CB49-AB94-C87AAB20DD98}" presName="LevelTwoTextNode" presStyleLbl="node3" presStyleIdx="3" presStyleCnt="5">
        <dgm:presLayoutVars>
          <dgm:chPref val="3"/>
        </dgm:presLayoutVars>
      </dgm:prSet>
      <dgm:spPr/>
      <dgm:t>
        <a:bodyPr/>
        <a:lstStyle/>
        <a:p>
          <a:endParaRPr lang="en-US"/>
        </a:p>
      </dgm:t>
    </dgm:pt>
    <dgm:pt modelId="{A3264F67-E217-044E-B1FA-D4067D88A82A}" type="pres">
      <dgm:prSet presAssocID="{3001B208-4F53-CB49-AB94-C87AAB20DD98}" presName="level3hierChild" presStyleCnt="0"/>
      <dgm:spPr/>
    </dgm:pt>
    <dgm:pt modelId="{70DC371E-6F2B-464B-AE9C-0763D53DA85F}" type="pres">
      <dgm:prSet presAssocID="{72DC04E4-381F-2942-B015-2D688388157F}" presName="conn2-1" presStyleLbl="parChTrans1D3" presStyleIdx="4" presStyleCnt="5"/>
      <dgm:spPr/>
      <dgm:t>
        <a:bodyPr/>
        <a:lstStyle/>
        <a:p>
          <a:endParaRPr lang="en-US"/>
        </a:p>
      </dgm:t>
    </dgm:pt>
    <dgm:pt modelId="{909B7202-4ED5-BF4D-87D9-7D5E37936541}" type="pres">
      <dgm:prSet presAssocID="{72DC04E4-381F-2942-B015-2D688388157F}" presName="connTx" presStyleLbl="parChTrans1D3" presStyleIdx="4" presStyleCnt="5"/>
      <dgm:spPr/>
      <dgm:t>
        <a:bodyPr/>
        <a:lstStyle/>
        <a:p>
          <a:endParaRPr lang="en-US"/>
        </a:p>
      </dgm:t>
    </dgm:pt>
    <dgm:pt modelId="{5ED0BBC5-18EE-9546-89C7-DC98E5E6769F}" type="pres">
      <dgm:prSet presAssocID="{1D58DBA4-8780-FC40-9AC3-EC2766AE8A81}" presName="root2" presStyleCnt="0"/>
      <dgm:spPr/>
    </dgm:pt>
    <dgm:pt modelId="{44DA5651-9C36-0443-93BC-60B4A3996B61}" type="pres">
      <dgm:prSet presAssocID="{1D58DBA4-8780-FC40-9AC3-EC2766AE8A81}" presName="LevelTwoTextNode" presStyleLbl="node3" presStyleIdx="4" presStyleCnt="5">
        <dgm:presLayoutVars>
          <dgm:chPref val="3"/>
        </dgm:presLayoutVars>
      </dgm:prSet>
      <dgm:spPr/>
      <dgm:t>
        <a:bodyPr/>
        <a:lstStyle/>
        <a:p>
          <a:endParaRPr lang="en-US"/>
        </a:p>
      </dgm:t>
    </dgm:pt>
    <dgm:pt modelId="{76200791-9740-FE49-AC6B-662B89766EAA}" type="pres">
      <dgm:prSet presAssocID="{1D58DBA4-8780-FC40-9AC3-EC2766AE8A81}" presName="level3hierChild" presStyleCnt="0"/>
      <dgm:spPr/>
    </dgm:pt>
    <dgm:pt modelId="{7DCF22D1-D5B9-4349-867E-E6D97652CC30}" type="pres">
      <dgm:prSet presAssocID="{62D04386-F2EE-C043-9732-EF4C95C3C4B7}" presName="conn2-1" presStyleLbl="parChTrans1D2" presStyleIdx="2" presStyleCnt="3"/>
      <dgm:spPr/>
      <dgm:t>
        <a:bodyPr/>
        <a:lstStyle/>
        <a:p>
          <a:endParaRPr lang="en-US"/>
        </a:p>
      </dgm:t>
    </dgm:pt>
    <dgm:pt modelId="{43E4909A-8E6F-6C44-9A45-39C3EA44BFA7}" type="pres">
      <dgm:prSet presAssocID="{62D04386-F2EE-C043-9732-EF4C95C3C4B7}" presName="connTx" presStyleLbl="parChTrans1D2" presStyleIdx="2" presStyleCnt="3"/>
      <dgm:spPr/>
      <dgm:t>
        <a:bodyPr/>
        <a:lstStyle/>
        <a:p>
          <a:endParaRPr lang="en-US"/>
        </a:p>
      </dgm:t>
    </dgm:pt>
    <dgm:pt modelId="{108B082D-7002-6E4D-9C14-358FD6083F50}" type="pres">
      <dgm:prSet presAssocID="{86CB6D64-3089-DF45-9C5F-2FAF39F20DE4}" presName="root2" presStyleCnt="0"/>
      <dgm:spPr/>
    </dgm:pt>
    <dgm:pt modelId="{E2491972-6C68-D445-961D-86F4BCDAEA05}" type="pres">
      <dgm:prSet presAssocID="{86CB6D64-3089-DF45-9C5F-2FAF39F20DE4}" presName="LevelTwoTextNode" presStyleLbl="node2" presStyleIdx="2" presStyleCnt="3">
        <dgm:presLayoutVars>
          <dgm:chPref val="3"/>
        </dgm:presLayoutVars>
      </dgm:prSet>
      <dgm:spPr/>
      <dgm:t>
        <a:bodyPr/>
        <a:lstStyle/>
        <a:p>
          <a:endParaRPr lang="en-US"/>
        </a:p>
      </dgm:t>
    </dgm:pt>
    <dgm:pt modelId="{FD512EDB-CB3B-194A-89A0-39DE4EE36B1F}" type="pres">
      <dgm:prSet presAssocID="{86CB6D64-3089-DF45-9C5F-2FAF39F20DE4}" presName="level3hierChild" presStyleCnt="0"/>
      <dgm:spPr/>
    </dgm:pt>
  </dgm:ptLst>
  <dgm:cxnLst>
    <dgm:cxn modelId="{2B94B5FB-7A32-2A49-9CE0-7C82E2D19287}" type="presOf" srcId="{E447F416-04C0-2C45-B582-7B7C5549FDB5}" destId="{E5CD90C2-1B1F-B548-9A7C-C94629693050}" srcOrd="0" destOrd="0" presId="urn:microsoft.com/office/officeart/2005/8/layout/hierarchy2"/>
    <dgm:cxn modelId="{BA83CD95-4B99-A947-B3FC-FC3B4E85BC49}" type="presOf" srcId="{9335E455-05E8-434C-BD59-CB3B80AC9741}" destId="{3D69A062-960C-9744-9FEF-7BFD61381D8C}" srcOrd="0" destOrd="0" presId="urn:microsoft.com/office/officeart/2005/8/layout/hierarchy2"/>
    <dgm:cxn modelId="{B0A99A72-941C-C549-8A4A-F5032FAF1DFA}" srcId="{0AA71253-4504-4C45-90F6-687CF6FBF643}" destId="{6FB785D1-C351-7749-B58B-023EF8A4ED94}" srcOrd="0" destOrd="0" parTransId="{8DAC12C7-AE14-FC4A-9FD3-DA1DD8E7FEB5}" sibTransId="{5D218AC5-D035-5E47-82A4-4465C80415D7}"/>
    <dgm:cxn modelId="{D8D1EDAC-6251-1245-B827-632CBFA2052D}" type="presOf" srcId="{923E1013-664B-5E40-9B94-0571A5C57281}" destId="{63DBF980-216E-4E45-B33C-D35FDC232F95}" srcOrd="1" destOrd="0" presId="urn:microsoft.com/office/officeart/2005/8/layout/hierarchy2"/>
    <dgm:cxn modelId="{70842521-381C-874B-83A0-539BD3BBBE5E}" type="presOf" srcId="{85BCD3AE-780C-A04B-A7B9-D28BFADF1C69}" destId="{CA29C972-3FC3-D647-8924-96CCB9B7E4A2}" srcOrd="0" destOrd="0" presId="urn:microsoft.com/office/officeart/2005/8/layout/hierarchy2"/>
    <dgm:cxn modelId="{026D9A5B-61AC-4F46-84B3-8E9A80EBAD3F}" srcId="{0AA71253-4504-4C45-90F6-687CF6FBF643}" destId="{86CB6D64-3089-DF45-9C5F-2FAF39F20DE4}" srcOrd="2" destOrd="0" parTransId="{62D04386-F2EE-C043-9732-EF4C95C3C4B7}" sibTransId="{EE6FDBE2-7574-6D48-8B51-CCB769AB5E0F}"/>
    <dgm:cxn modelId="{699A9334-064D-734C-B84E-771E37F50A9D}" type="presOf" srcId="{8DAC12C7-AE14-FC4A-9FD3-DA1DD8E7FEB5}" destId="{042B1662-67DB-5541-BCAB-94C466DD578A}" srcOrd="1" destOrd="0" presId="urn:microsoft.com/office/officeart/2005/8/layout/hierarchy2"/>
    <dgm:cxn modelId="{C38E2534-0B3F-7C40-865D-1EA311954442}" type="presOf" srcId="{72DC04E4-381F-2942-B015-2D688388157F}" destId="{909B7202-4ED5-BF4D-87D9-7D5E37936541}" srcOrd="1" destOrd="0" presId="urn:microsoft.com/office/officeart/2005/8/layout/hierarchy2"/>
    <dgm:cxn modelId="{B8B524A0-0D6C-1246-BAC7-81B2C4B8A295}" type="presOf" srcId="{8DAC12C7-AE14-FC4A-9FD3-DA1DD8E7FEB5}" destId="{B7BE24CB-5B9A-B442-9DEF-A8F71BCC2D0C}" srcOrd="0" destOrd="0" presId="urn:microsoft.com/office/officeart/2005/8/layout/hierarchy2"/>
    <dgm:cxn modelId="{EE353988-2861-3B4E-B2AB-5F20E9FA0EC2}" srcId="{22E10EBF-A888-814F-88D2-FB7BA26DFEB2}" destId="{E447F416-04C0-2C45-B582-7B7C5549FDB5}" srcOrd="2" destOrd="0" parTransId="{9335E455-05E8-434C-BD59-CB3B80AC9741}" sibTransId="{B85FF8EF-3956-0B45-932D-5C35A4074494}"/>
    <dgm:cxn modelId="{C2B6EF87-4CA5-E64C-98EA-7004B4423EDA}" type="presOf" srcId="{22E10EBF-A888-814F-88D2-FB7BA26DFEB2}" destId="{E7D8FB2F-03B8-7F45-BB1C-C0E5D4A159EF}" srcOrd="0" destOrd="0" presId="urn:microsoft.com/office/officeart/2005/8/layout/hierarchy2"/>
    <dgm:cxn modelId="{8CE9F811-F36F-4542-9DE6-AAFA61631A9A}" type="presOf" srcId="{0AA71253-4504-4C45-90F6-687CF6FBF643}" destId="{342AB9A9-DF74-444A-B1C7-627FA080B765}" srcOrd="0" destOrd="0" presId="urn:microsoft.com/office/officeart/2005/8/layout/hierarchy2"/>
    <dgm:cxn modelId="{7D9008BF-93D9-8249-9B7A-43635841BAF2}" type="presOf" srcId="{9335E455-05E8-434C-BD59-CB3B80AC9741}" destId="{D136E960-4BB3-EF47-B215-42BFD77ED36D}" srcOrd="1" destOrd="0" presId="urn:microsoft.com/office/officeart/2005/8/layout/hierarchy2"/>
    <dgm:cxn modelId="{F095954F-1210-EB4C-AB64-8EB061E7AE0E}" type="presOf" srcId="{85BCD3AE-780C-A04B-A7B9-D28BFADF1C69}" destId="{C1AA96C0-6C96-A348-B501-87FD6A48BD83}" srcOrd="1" destOrd="0" presId="urn:microsoft.com/office/officeart/2005/8/layout/hierarchy2"/>
    <dgm:cxn modelId="{42AEED44-4325-B24C-8362-2CDA5FA23C11}" type="presOf" srcId="{F6862F1E-5C26-1441-821B-E22B5FB24CC7}" destId="{1068CDF9-FC2D-7342-8FA1-7CC2A8E9E19A}" srcOrd="0" destOrd="0" presId="urn:microsoft.com/office/officeart/2005/8/layout/hierarchy2"/>
    <dgm:cxn modelId="{00482DB8-F5A8-9147-BEE6-64B6BCDF070B}" type="presOf" srcId="{1D58DBA4-8780-FC40-9AC3-EC2766AE8A81}" destId="{44DA5651-9C36-0443-93BC-60B4A3996B61}" srcOrd="0" destOrd="0" presId="urn:microsoft.com/office/officeart/2005/8/layout/hierarchy2"/>
    <dgm:cxn modelId="{7726D748-18AC-C647-9AE7-D05C18D3C3DA}" type="presOf" srcId="{3001B208-4F53-CB49-AB94-C87AAB20DD98}" destId="{8DB3178C-822B-7C42-8623-7341BD9829AF}" srcOrd="0" destOrd="0" presId="urn:microsoft.com/office/officeart/2005/8/layout/hierarchy2"/>
    <dgm:cxn modelId="{86E0B3F0-FC48-054E-9ABE-64804B1971F1}" srcId="{22E10EBF-A888-814F-88D2-FB7BA26DFEB2}" destId="{3001B208-4F53-CB49-AB94-C87AAB20DD98}" srcOrd="3" destOrd="0" parTransId="{DFDCF035-DDB0-E546-A253-9313EBF94D13}" sibTransId="{C49EB3A7-5DE0-604B-B494-C2525933150A}"/>
    <dgm:cxn modelId="{91030033-16AE-094D-A7C9-FE0D44E3088D}" srcId="{22E10EBF-A888-814F-88D2-FB7BA26DFEB2}" destId="{1D58DBA4-8780-FC40-9AC3-EC2766AE8A81}" srcOrd="4" destOrd="0" parTransId="{72DC04E4-381F-2942-B015-2D688388157F}" sibTransId="{F2AAF7AF-CE70-954B-B905-EE30D2AFA52B}"/>
    <dgm:cxn modelId="{B187653C-B7E2-AA4E-B0CD-AF83BBDECEE6}" srcId="{0AA71253-4504-4C45-90F6-687CF6FBF643}" destId="{22E10EBF-A888-814F-88D2-FB7BA26DFEB2}" srcOrd="1" destOrd="0" parTransId="{85BCD3AE-780C-A04B-A7B9-D28BFADF1C69}" sibTransId="{073C01DB-B87D-EB47-ACF3-4E8A20F6A382}"/>
    <dgm:cxn modelId="{AE4F6CF5-0D7E-D04A-8DA5-A92F28959BE8}" type="presOf" srcId="{DFDCF035-DDB0-E546-A253-9313EBF94D13}" destId="{DE7ECDB2-1755-5C4E-AAE5-BE45E2C06AB3}" srcOrd="0" destOrd="0" presId="urn:microsoft.com/office/officeart/2005/8/layout/hierarchy2"/>
    <dgm:cxn modelId="{346D3031-DBD4-0E47-8B85-BBF9768686FA}" type="presOf" srcId="{A6E997F8-E459-4149-A2C9-8779D7C9890D}" destId="{0A8EFF37-B816-B046-B45C-D2BEE72E95F1}" srcOrd="0" destOrd="0" presId="urn:microsoft.com/office/officeart/2005/8/layout/hierarchy2"/>
    <dgm:cxn modelId="{6F3157E2-5D57-AB4B-8E2C-9E044D7FD99D}" type="presOf" srcId="{E6A46D1E-B490-3F46-993E-195451B29953}" destId="{504407C3-7D3E-E542-858B-A05F2B6424F0}" srcOrd="0" destOrd="0" presId="urn:microsoft.com/office/officeart/2005/8/layout/hierarchy2"/>
    <dgm:cxn modelId="{58B21846-ED7B-E441-895F-8B35540903B5}" srcId="{22E10EBF-A888-814F-88D2-FB7BA26DFEB2}" destId="{C090171D-1530-C947-93A9-FA1ADDE80504}" srcOrd="1" destOrd="0" parTransId="{F6862F1E-5C26-1441-821B-E22B5FB24CC7}" sibTransId="{C5D60167-DD53-B74E-9A66-274DDD9C02C3}"/>
    <dgm:cxn modelId="{642DD9AF-646C-A842-9B9F-CEAC64DD2F67}" type="presOf" srcId="{86CB6D64-3089-DF45-9C5F-2FAF39F20DE4}" destId="{E2491972-6C68-D445-961D-86F4BCDAEA05}" srcOrd="0" destOrd="0" presId="urn:microsoft.com/office/officeart/2005/8/layout/hierarchy2"/>
    <dgm:cxn modelId="{9B89EEDF-7F5F-D248-B52D-05EED66C18D7}" type="presOf" srcId="{DFDCF035-DDB0-E546-A253-9313EBF94D13}" destId="{9BC360B2-250B-204E-BFA1-DFE6D14FCA2A}" srcOrd="1" destOrd="0" presId="urn:microsoft.com/office/officeart/2005/8/layout/hierarchy2"/>
    <dgm:cxn modelId="{5927FC2D-4083-3148-BC8C-189563C50C45}" type="presOf" srcId="{62D04386-F2EE-C043-9732-EF4C95C3C4B7}" destId="{7DCF22D1-D5B9-4349-867E-E6D97652CC30}" srcOrd="0" destOrd="0" presId="urn:microsoft.com/office/officeart/2005/8/layout/hierarchy2"/>
    <dgm:cxn modelId="{3A54D2C1-2188-C141-87A7-405DEDD78E3C}" type="presOf" srcId="{62D04386-F2EE-C043-9732-EF4C95C3C4B7}" destId="{43E4909A-8E6F-6C44-9A45-39C3EA44BFA7}" srcOrd="1" destOrd="0" presId="urn:microsoft.com/office/officeart/2005/8/layout/hierarchy2"/>
    <dgm:cxn modelId="{A37C0043-2AD7-E042-90E0-ACD6952D7ED1}" srcId="{A6E997F8-E459-4149-A2C9-8779D7C9890D}" destId="{0AA71253-4504-4C45-90F6-687CF6FBF643}" srcOrd="0" destOrd="0" parTransId="{081BA253-5D3F-FA43-BB4F-8B976CBD9572}" sibTransId="{4C28B2B5-F59D-4F4C-BD9A-81EED346B646}"/>
    <dgm:cxn modelId="{60F1D11E-10F4-5F44-9B23-4D89C9343D89}" type="presOf" srcId="{F6862F1E-5C26-1441-821B-E22B5FB24CC7}" destId="{62825506-F4DA-EF4E-B8F8-2CEE6418FF28}" srcOrd="1" destOrd="0" presId="urn:microsoft.com/office/officeart/2005/8/layout/hierarchy2"/>
    <dgm:cxn modelId="{0E3311B7-96AD-474F-BE3E-836B601BFE42}" type="presOf" srcId="{923E1013-664B-5E40-9B94-0571A5C57281}" destId="{D9CC2B6D-EF38-6B42-8D38-10B49246B553}" srcOrd="0" destOrd="0" presId="urn:microsoft.com/office/officeart/2005/8/layout/hierarchy2"/>
    <dgm:cxn modelId="{032DDBC9-030E-1548-81A9-FD1CE86D2262}" type="presOf" srcId="{72DC04E4-381F-2942-B015-2D688388157F}" destId="{70DC371E-6F2B-464B-AE9C-0763D53DA85F}" srcOrd="0" destOrd="0" presId="urn:microsoft.com/office/officeart/2005/8/layout/hierarchy2"/>
    <dgm:cxn modelId="{9D69905B-C2B4-7B46-A00A-2F19CFC870D6}" type="presOf" srcId="{C090171D-1530-C947-93A9-FA1ADDE80504}" destId="{DFFB0A17-EB86-AA4F-AE5B-F0393AD3385B}" srcOrd="0" destOrd="0" presId="urn:microsoft.com/office/officeart/2005/8/layout/hierarchy2"/>
    <dgm:cxn modelId="{D3E8E5A8-6EE1-1E49-A36B-D130731DD3C2}" srcId="{22E10EBF-A888-814F-88D2-FB7BA26DFEB2}" destId="{E6A46D1E-B490-3F46-993E-195451B29953}" srcOrd="0" destOrd="0" parTransId="{923E1013-664B-5E40-9B94-0571A5C57281}" sibTransId="{E96BB0A7-260B-E949-81CB-0A431D01567B}"/>
    <dgm:cxn modelId="{17E52A51-586D-DF48-801F-CC77D1656E56}" type="presOf" srcId="{6FB785D1-C351-7749-B58B-023EF8A4ED94}" destId="{F2A0D2BF-E1F6-FC4E-89BA-520878EA9944}" srcOrd="0" destOrd="0" presId="urn:microsoft.com/office/officeart/2005/8/layout/hierarchy2"/>
    <dgm:cxn modelId="{D0F5932D-2285-CA46-81F3-5146F71DB0EC}" type="presParOf" srcId="{0A8EFF37-B816-B046-B45C-D2BEE72E95F1}" destId="{97ADDC71-00DE-B148-B81D-1036C96BA399}" srcOrd="0" destOrd="0" presId="urn:microsoft.com/office/officeart/2005/8/layout/hierarchy2"/>
    <dgm:cxn modelId="{37323B8B-CF81-E746-983F-EC6378905470}" type="presParOf" srcId="{97ADDC71-00DE-B148-B81D-1036C96BA399}" destId="{342AB9A9-DF74-444A-B1C7-627FA080B765}" srcOrd="0" destOrd="0" presId="urn:microsoft.com/office/officeart/2005/8/layout/hierarchy2"/>
    <dgm:cxn modelId="{8F6EE89B-3C19-A049-A927-B6460B6C3CD4}" type="presParOf" srcId="{97ADDC71-00DE-B148-B81D-1036C96BA399}" destId="{A6AB153E-BA9A-7445-9BBE-B92413E580E1}" srcOrd="1" destOrd="0" presId="urn:microsoft.com/office/officeart/2005/8/layout/hierarchy2"/>
    <dgm:cxn modelId="{7275697E-0669-A749-AA2E-92C5EECD37E2}" type="presParOf" srcId="{A6AB153E-BA9A-7445-9BBE-B92413E580E1}" destId="{B7BE24CB-5B9A-B442-9DEF-A8F71BCC2D0C}" srcOrd="0" destOrd="0" presId="urn:microsoft.com/office/officeart/2005/8/layout/hierarchy2"/>
    <dgm:cxn modelId="{BB927B35-D57E-2E48-8E95-0050D6745406}" type="presParOf" srcId="{B7BE24CB-5B9A-B442-9DEF-A8F71BCC2D0C}" destId="{042B1662-67DB-5541-BCAB-94C466DD578A}" srcOrd="0" destOrd="0" presId="urn:microsoft.com/office/officeart/2005/8/layout/hierarchy2"/>
    <dgm:cxn modelId="{75C7997D-4AA7-E040-841D-23C3456697A1}" type="presParOf" srcId="{A6AB153E-BA9A-7445-9BBE-B92413E580E1}" destId="{BFDAA191-4B2F-F34D-94DA-129EFEAB2162}" srcOrd="1" destOrd="0" presId="urn:microsoft.com/office/officeart/2005/8/layout/hierarchy2"/>
    <dgm:cxn modelId="{06F5799C-B4FA-4E45-80BD-6F0CC4C8C3B2}" type="presParOf" srcId="{BFDAA191-4B2F-F34D-94DA-129EFEAB2162}" destId="{F2A0D2BF-E1F6-FC4E-89BA-520878EA9944}" srcOrd="0" destOrd="0" presId="urn:microsoft.com/office/officeart/2005/8/layout/hierarchy2"/>
    <dgm:cxn modelId="{6C70D9E3-0479-C848-8E62-FDF68722B630}" type="presParOf" srcId="{BFDAA191-4B2F-F34D-94DA-129EFEAB2162}" destId="{8B927832-DCCE-E348-AE11-26D50BD79F5F}" srcOrd="1" destOrd="0" presId="urn:microsoft.com/office/officeart/2005/8/layout/hierarchy2"/>
    <dgm:cxn modelId="{1C873CD5-89B3-5240-A83D-0FE603ADCA2E}" type="presParOf" srcId="{A6AB153E-BA9A-7445-9BBE-B92413E580E1}" destId="{CA29C972-3FC3-D647-8924-96CCB9B7E4A2}" srcOrd="2" destOrd="0" presId="urn:microsoft.com/office/officeart/2005/8/layout/hierarchy2"/>
    <dgm:cxn modelId="{4CE909A7-CD33-8849-A095-F5DC21D5EEDE}" type="presParOf" srcId="{CA29C972-3FC3-D647-8924-96CCB9B7E4A2}" destId="{C1AA96C0-6C96-A348-B501-87FD6A48BD83}" srcOrd="0" destOrd="0" presId="urn:microsoft.com/office/officeart/2005/8/layout/hierarchy2"/>
    <dgm:cxn modelId="{C41EAD33-7BC3-8749-A758-5D39A4E4AD34}" type="presParOf" srcId="{A6AB153E-BA9A-7445-9BBE-B92413E580E1}" destId="{A2856E74-F917-3F46-A058-11FC4078D0B0}" srcOrd="3" destOrd="0" presId="urn:microsoft.com/office/officeart/2005/8/layout/hierarchy2"/>
    <dgm:cxn modelId="{66D1C2F7-0775-3649-A40A-CBFBBEA8121B}" type="presParOf" srcId="{A2856E74-F917-3F46-A058-11FC4078D0B0}" destId="{E7D8FB2F-03B8-7F45-BB1C-C0E5D4A159EF}" srcOrd="0" destOrd="0" presId="urn:microsoft.com/office/officeart/2005/8/layout/hierarchy2"/>
    <dgm:cxn modelId="{7C4D7A46-28A3-8847-A46F-926C104EB0EA}" type="presParOf" srcId="{A2856E74-F917-3F46-A058-11FC4078D0B0}" destId="{4119D4CC-E103-FA4C-9F70-D91811FA6341}" srcOrd="1" destOrd="0" presId="urn:microsoft.com/office/officeart/2005/8/layout/hierarchy2"/>
    <dgm:cxn modelId="{AE6A6209-1903-4D41-936D-A84A4BB1425E}" type="presParOf" srcId="{4119D4CC-E103-FA4C-9F70-D91811FA6341}" destId="{D9CC2B6D-EF38-6B42-8D38-10B49246B553}" srcOrd="0" destOrd="0" presId="urn:microsoft.com/office/officeart/2005/8/layout/hierarchy2"/>
    <dgm:cxn modelId="{5AB24380-780A-9F42-8869-99569EFD1529}" type="presParOf" srcId="{D9CC2B6D-EF38-6B42-8D38-10B49246B553}" destId="{63DBF980-216E-4E45-B33C-D35FDC232F95}" srcOrd="0" destOrd="0" presId="urn:microsoft.com/office/officeart/2005/8/layout/hierarchy2"/>
    <dgm:cxn modelId="{6DE68EEC-15AD-BE4C-B5AE-55CBBCCC28CE}" type="presParOf" srcId="{4119D4CC-E103-FA4C-9F70-D91811FA6341}" destId="{C9C20E10-F5EB-4C41-B24C-96F094F95392}" srcOrd="1" destOrd="0" presId="urn:microsoft.com/office/officeart/2005/8/layout/hierarchy2"/>
    <dgm:cxn modelId="{09387026-BD31-B44F-88B6-9A784C851B36}" type="presParOf" srcId="{C9C20E10-F5EB-4C41-B24C-96F094F95392}" destId="{504407C3-7D3E-E542-858B-A05F2B6424F0}" srcOrd="0" destOrd="0" presId="urn:microsoft.com/office/officeart/2005/8/layout/hierarchy2"/>
    <dgm:cxn modelId="{2BBA91FD-C295-7D44-899E-16615C8D4112}" type="presParOf" srcId="{C9C20E10-F5EB-4C41-B24C-96F094F95392}" destId="{DD488079-6C5D-7F4F-8A96-611EC8801DA8}" srcOrd="1" destOrd="0" presId="urn:microsoft.com/office/officeart/2005/8/layout/hierarchy2"/>
    <dgm:cxn modelId="{E7799838-5632-684B-89C9-652D80307326}" type="presParOf" srcId="{4119D4CC-E103-FA4C-9F70-D91811FA6341}" destId="{1068CDF9-FC2D-7342-8FA1-7CC2A8E9E19A}" srcOrd="2" destOrd="0" presId="urn:microsoft.com/office/officeart/2005/8/layout/hierarchy2"/>
    <dgm:cxn modelId="{08EB5A38-F243-2144-997C-6224A3696E6A}" type="presParOf" srcId="{1068CDF9-FC2D-7342-8FA1-7CC2A8E9E19A}" destId="{62825506-F4DA-EF4E-B8F8-2CEE6418FF28}" srcOrd="0" destOrd="0" presId="urn:microsoft.com/office/officeart/2005/8/layout/hierarchy2"/>
    <dgm:cxn modelId="{6DFEFC61-797E-3940-B262-BAD2BBE1BF45}" type="presParOf" srcId="{4119D4CC-E103-FA4C-9F70-D91811FA6341}" destId="{093C21FA-FC14-5E4E-8C29-9114DDF656B1}" srcOrd="3" destOrd="0" presId="urn:microsoft.com/office/officeart/2005/8/layout/hierarchy2"/>
    <dgm:cxn modelId="{38AB77AF-33F8-3144-998B-0F1D57BD74FE}" type="presParOf" srcId="{093C21FA-FC14-5E4E-8C29-9114DDF656B1}" destId="{DFFB0A17-EB86-AA4F-AE5B-F0393AD3385B}" srcOrd="0" destOrd="0" presId="urn:microsoft.com/office/officeart/2005/8/layout/hierarchy2"/>
    <dgm:cxn modelId="{6473F4B5-F43B-DE44-BDD0-7F103CA36598}" type="presParOf" srcId="{093C21FA-FC14-5E4E-8C29-9114DDF656B1}" destId="{92311BC6-26FF-D24F-8374-2162D2108123}" srcOrd="1" destOrd="0" presId="urn:microsoft.com/office/officeart/2005/8/layout/hierarchy2"/>
    <dgm:cxn modelId="{FEB52CAA-7EDA-6B4C-87F6-AB068348592B}" type="presParOf" srcId="{4119D4CC-E103-FA4C-9F70-D91811FA6341}" destId="{3D69A062-960C-9744-9FEF-7BFD61381D8C}" srcOrd="4" destOrd="0" presId="urn:microsoft.com/office/officeart/2005/8/layout/hierarchy2"/>
    <dgm:cxn modelId="{74133CCF-6146-2541-9C51-63EBFD9F24D4}" type="presParOf" srcId="{3D69A062-960C-9744-9FEF-7BFD61381D8C}" destId="{D136E960-4BB3-EF47-B215-42BFD77ED36D}" srcOrd="0" destOrd="0" presId="urn:microsoft.com/office/officeart/2005/8/layout/hierarchy2"/>
    <dgm:cxn modelId="{E8292836-B383-D74B-886E-01E460516A2C}" type="presParOf" srcId="{4119D4CC-E103-FA4C-9F70-D91811FA6341}" destId="{EA0C35AB-D475-D948-968B-0C4C1D4FB08F}" srcOrd="5" destOrd="0" presId="urn:microsoft.com/office/officeart/2005/8/layout/hierarchy2"/>
    <dgm:cxn modelId="{A7CAC943-362C-6749-BC3C-D3F7CB90BBB9}" type="presParOf" srcId="{EA0C35AB-D475-D948-968B-0C4C1D4FB08F}" destId="{E5CD90C2-1B1F-B548-9A7C-C94629693050}" srcOrd="0" destOrd="0" presId="urn:microsoft.com/office/officeart/2005/8/layout/hierarchy2"/>
    <dgm:cxn modelId="{2241EF56-4259-D34C-9E07-9EB89547EB70}" type="presParOf" srcId="{EA0C35AB-D475-D948-968B-0C4C1D4FB08F}" destId="{90B8396D-3B78-594D-8AD1-A4D5F181ADF6}" srcOrd="1" destOrd="0" presId="urn:microsoft.com/office/officeart/2005/8/layout/hierarchy2"/>
    <dgm:cxn modelId="{0E4DA033-9B95-7A4E-9A34-C53B6D547D15}" type="presParOf" srcId="{4119D4CC-E103-FA4C-9F70-D91811FA6341}" destId="{DE7ECDB2-1755-5C4E-AAE5-BE45E2C06AB3}" srcOrd="6" destOrd="0" presId="urn:microsoft.com/office/officeart/2005/8/layout/hierarchy2"/>
    <dgm:cxn modelId="{C2271A14-11DB-B048-8D52-40927954783A}" type="presParOf" srcId="{DE7ECDB2-1755-5C4E-AAE5-BE45E2C06AB3}" destId="{9BC360B2-250B-204E-BFA1-DFE6D14FCA2A}" srcOrd="0" destOrd="0" presId="urn:microsoft.com/office/officeart/2005/8/layout/hierarchy2"/>
    <dgm:cxn modelId="{041575A3-9F87-4341-B118-D0996E0A6EEC}" type="presParOf" srcId="{4119D4CC-E103-FA4C-9F70-D91811FA6341}" destId="{811C9188-686B-0A4C-9F4A-2CA9820DADB3}" srcOrd="7" destOrd="0" presId="urn:microsoft.com/office/officeart/2005/8/layout/hierarchy2"/>
    <dgm:cxn modelId="{F3A8594F-3BB1-844A-83CF-9F6BB18E57D3}" type="presParOf" srcId="{811C9188-686B-0A4C-9F4A-2CA9820DADB3}" destId="{8DB3178C-822B-7C42-8623-7341BD9829AF}" srcOrd="0" destOrd="0" presId="urn:microsoft.com/office/officeart/2005/8/layout/hierarchy2"/>
    <dgm:cxn modelId="{342F2529-7848-7543-BDAA-F180F5BCC04B}" type="presParOf" srcId="{811C9188-686B-0A4C-9F4A-2CA9820DADB3}" destId="{A3264F67-E217-044E-B1FA-D4067D88A82A}" srcOrd="1" destOrd="0" presId="urn:microsoft.com/office/officeart/2005/8/layout/hierarchy2"/>
    <dgm:cxn modelId="{20DD3D20-500A-5C43-AFA2-9B073B411948}" type="presParOf" srcId="{4119D4CC-E103-FA4C-9F70-D91811FA6341}" destId="{70DC371E-6F2B-464B-AE9C-0763D53DA85F}" srcOrd="8" destOrd="0" presId="urn:microsoft.com/office/officeart/2005/8/layout/hierarchy2"/>
    <dgm:cxn modelId="{57E325E3-08D7-564D-9CAB-EB3BDEF0C19D}" type="presParOf" srcId="{70DC371E-6F2B-464B-AE9C-0763D53DA85F}" destId="{909B7202-4ED5-BF4D-87D9-7D5E37936541}" srcOrd="0" destOrd="0" presId="urn:microsoft.com/office/officeart/2005/8/layout/hierarchy2"/>
    <dgm:cxn modelId="{487C46E5-2709-4040-953F-A005E4424516}" type="presParOf" srcId="{4119D4CC-E103-FA4C-9F70-D91811FA6341}" destId="{5ED0BBC5-18EE-9546-89C7-DC98E5E6769F}" srcOrd="9" destOrd="0" presId="urn:microsoft.com/office/officeart/2005/8/layout/hierarchy2"/>
    <dgm:cxn modelId="{959CBE76-7801-094A-A4BF-DC0A3B5A6891}" type="presParOf" srcId="{5ED0BBC5-18EE-9546-89C7-DC98E5E6769F}" destId="{44DA5651-9C36-0443-93BC-60B4A3996B61}" srcOrd="0" destOrd="0" presId="urn:microsoft.com/office/officeart/2005/8/layout/hierarchy2"/>
    <dgm:cxn modelId="{743A6348-833A-094B-A351-BE49D4EC6C71}" type="presParOf" srcId="{5ED0BBC5-18EE-9546-89C7-DC98E5E6769F}" destId="{76200791-9740-FE49-AC6B-662B89766EAA}" srcOrd="1" destOrd="0" presId="urn:microsoft.com/office/officeart/2005/8/layout/hierarchy2"/>
    <dgm:cxn modelId="{F91D05BE-343C-7647-BD94-EFB60CEBCE5C}" type="presParOf" srcId="{A6AB153E-BA9A-7445-9BBE-B92413E580E1}" destId="{7DCF22D1-D5B9-4349-867E-E6D97652CC30}" srcOrd="4" destOrd="0" presId="urn:microsoft.com/office/officeart/2005/8/layout/hierarchy2"/>
    <dgm:cxn modelId="{8EDC8379-CB06-6749-A327-48B72A13BB99}" type="presParOf" srcId="{7DCF22D1-D5B9-4349-867E-E6D97652CC30}" destId="{43E4909A-8E6F-6C44-9A45-39C3EA44BFA7}" srcOrd="0" destOrd="0" presId="urn:microsoft.com/office/officeart/2005/8/layout/hierarchy2"/>
    <dgm:cxn modelId="{ED411F2C-FB6F-A743-9AE8-25925B168B20}" type="presParOf" srcId="{A6AB153E-BA9A-7445-9BBE-B92413E580E1}" destId="{108B082D-7002-6E4D-9C14-358FD6083F50}" srcOrd="5" destOrd="0" presId="urn:microsoft.com/office/officeart/2005/8/layout/hierarchy2"/>
    <dgm:cxn modelId="{29642E56-BB6A-5A42-B4B7-B6D174814436}" type="presParOf" srcId="{108B082D-7002-6E4D-9C14-358FD6083F50}" destId="{E2491972-6C68-D445-961D-86F4BCDAEA05}" srcOrd="0" destOrd="0" presId="urn:microsoft.com/office/officeart/2005/8/layout/hierarchy2"/>
    <dgm:cxn modelId="{C5200711-E8A8-2546-AA35-195784F6BFDD}" type="presParOf" srcId="{108B082D-7002-6E4D-9C14-358FD6083F50}" destId="{FD512EDB-CB3B-194A-89A0-39DE4EE36B1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2349E8-7039-984C-8511-4CB0E0B05008}" type="doc">
      <dgm:prSet loTypeId="urn:microsoft.com/office/officeart/2005/8/layout/balance1" loCatId="" qsTypeId="urn:microsoft.com/office/officeart/2005/8/quickstyle/simple4" qsCatId="simple" csTypeId="urn:microsoft.com/office/officeart/2005/8/colors/colorful1" csCatId="colorful" phldr="1"/>
      <dgm:spPr/>
      <dgm:t>
        <a:bodyPr/>
        <a:lstStyle/>
        <a:p>
          <a:endParaRPr lang="en-US"/>
        </a:p>
      </dgm:t>
    </dgm:pt>
    <dgm:pt modelId="{4244046E-935C-8E48-8F58-1E5E8F2893A6}">
      <dgm:prSet phldrT="[Text]"/>
      <dgm:spPr/>
      <dgm:t>
        <a:bodyPr/>
        <a:lstStyle/>
        <a:p>
          <a:r>
            <a:rPr lang="en-US" dirty="0" smtClean="0"/>
            <a:t>Limitations</a:t>
          </a:r>
          <a:endParaRPr lang="en-US" dirty="0"/>
        </a:p>
      </dgm:t>
    </dgm:pt>
    <dgm:pt modelId="{9DEB0F23-5F43-E641-9096-06373E44C27D}" type="parTrans" cxnId="{062ABB8A-3D99-2342-9560-1254D70F71E9}">
      <dgm:prSet/>
      <dgm:spPr/>
      <dgm:t>
        <a:bodyPr/>
        <a:lstStyle/>
        <a:p>
          <a:endParaRPr lang="en-US"/>
        </a:p>
      </dgm:t>
    </dgm:pt>
    <dgm:pt modelId="{EDDBAC3F-D8BC-BE43-8460-C53B50A9E9E3}" type="sibTrans" cxnId="{062ABB8A-3D99-2342-9560-1254D70F71E9}">
      <dgm:prSet/>
      <dgm:spPr/>
      <dgm:t>
        <a:bodyPr/>
        <a:lstStyle/>
        <a:p>
          <a:endParaRPr lang="en-US"/>
        </a:p>
      </dgm:t>
    </dgm:pt>
    <dgm:pt modelId="{EDF8B976-F106-A74A-8BEA-7535CD510F6F}">
      <dgm:prSet phldrT="[Text]"/>
      <dgm:spPr/>
      <dgm:t>
        <a:bodyPr/>
        <a:lstStyle/>
        <a:p>
          <a:r>
            <a:rPr lang="en-US" dirty="0" smtClean="0"/>
            <a:t>cost</a:t>
          </a:r>
          <a:endParaRPr lang="en-US" dirty="0"/>
        </a:p>
      </dgm:t>
    </dgm:pt>
    <dgm:pt modelId="{E7D30084-4AF0-4148-BD0E-788DAC7772CE}" type="parTrans" cxnId="{190BAB14-5F52-664E-8386-93BB0AEF8425}">
      <dgm:prSet/>
      <dgm:spPr/>
      <dgm:t>
        <a:bodyPr/>
        <a:lstStyle/>
        <a:p>
          <a:endParaRPr lang="en-US"/>
        </a:p>
      </dgm:t>
    </dgm:pt>
    <dgm:pt modelId="{0228B4A7-E634-3B40-99E4-41D3700F7E15}" type="sibTrans" cxnId="{190BAB14-5F52-664E-8386-93BB0AEF8425}">
      <dgm:prSet/>
      <dgm:spPr/>
      <dgm:t>
        <a:bodyPr/>
        <a:lstStyle/>
        <a:p>
          <a:endParaRPr lang="en-US"/>
        </a:p>
      </dgm:t>
    </dgm:pt>
    <dgm:pt modelId="{8C017D2C-55A2-B94A-9922-C0D1E2F26DCC}">
      <dgm:prSet phldrT="[Text]"/>
      <dgm:spPr/>
      <dgm:t>
        <a:bodyPr/>
        <a:lstStyle/>
        <a:p>
          <a:r>
            <a:rPr lang="en-US" dirty="0" smtClean="0"/>
            <a:t>accessibility</a:t>
          </a:r>
          <a:endParaRPr lang="en-US" dirty="0"/>
        </a:p>
      </dgm:t>
    </dgm:pt>
    <dgm:pt modelId="{CB397961-2BEF-0F49-ADA6-6569846E204E}" type="parTrans" cxnId="{B43998A8-B403-8947-B259-18C430DE1469}">
      <dgm:prSet/>
      <dgm:spPr/>
      <dgm:t>
        <a:bodyPr/>
        <a:lstStyle/>
        <a:p>
          <a:endParaRPr lang="en-US"/>
        </a:p>
      </dgm:t>
    </dgm:pt>
    <dgm:pt modelId="{1BE371F4-BCD8-AE4F-938A-173AF01E1DCF}" type="sibTrans" cxnId="{B43998A8-B403-8947-B259-18C430DE1469}">
      <dgm:prSet/>
      <dgm:spPr/>
      <dgm:t>
        <a:bodyPr/>
        <a:lstStyle/>
        <a:p>
          <a:endParaRPr lang="en-US"/>
        </a:p>
      </dgm:t>
    </dgm:pt>
    <dgm:pt modelId="{9FA76D1E-07CF-7A44-8888-CFDCE4AF5745}">
      <dgm:prSet phldrT="[Text]"/>
      <dgm:spPr/>
      <dgm:t>
        <a:bodyPr/>
        <a:lstStyle/>
        <a:p>
          <a:r>
            <a:rPr lang="en-US" dirty="0" smtClean="0"/>
            <a:t>Advantages</a:t>
          </a:r>
          <a:endParaRPr lang="en-US" dirty="0"/>
        </a:p>
      </dgm:t>
    </dgm:pt>
    <dgm:pt modelId="{F033B717-A3CF-5245-917A-29ED83861ADB}" type="parTrans" cxnId="{3669748F-A742-F347-A0D8-0CF3D1CC8A2B}">
      <dgm:prSet/>
      <dgm:spPr/>
      <dgm:t>
        <a:bodyPr/>
        <a:lstStyle/>
        <a:p>
          <a:endParaRPr lang="en-US"/>
        </a:p>
      </dgm:t>
    </dgm:pt>
    <dgm:pt modelId="{D874090B-B054-AA40-9879-45E380F3C324}" type="sibTrans" cxnId="{3669748F-A742-F347-A0D8-0CF3D1CC8A2B}">
      <dgm:prSet/>
      <dgm:spPr/>
      <dgm:t>
        <a:bodyPr/>
        <a:lstStyle/>
        <a:p>
          <a:endParaRPr lang="en-US"/>
        </a:p>
      </dgm:t>
    </dgm:pt>
    <dgm:pt modelId="{2AF6DEC7-BA89-C64D-9C8E-0277E85984B6}">
      <dgm:prSet phldrT="[Text]"/>
      <dgm:spPr/>
      <dgm:t>
        <a:bodyPr/>
        <a:lstStyle/>
        <a:p>
          <a:r>
            <a:rPr lang="en-US" dirty="0" smtClean="0"/>
            <a:t>Mobile devices</a:t>
          </a:r>
          <a:endParaRPr lang="en-US" dirty="0"/>
        </a:p>
      </dgm:t>
    </dgm:pt>
    <dgm:pt modelId="{CF41DAD2-B7AD-D54B-83AB-F52D3F5091E8}" type="parTrans" cxnId="{C4D047B4-3419-4E4F-9EDF-29D972702122}">
      <dgm:prSet/>
      <dgm:spPr/>
      <dgm:t>
        <a:bodyPr/>
        <a:lstStyle/>
        <a:p>
          <a:endParaRPr lang="en-US"/>
        </a:p>
      </dgm:t>
    </dgm:pt>
    <dgm:pt modelId="{9DCCCA77-D0D5-E144-8E6B-786FE4351801}" type="sibTrans" cxnId="{C4D047B4-3419-4E4F-9EDF-29D972702122}">
      <dgm:prSet/>
      <dgm:spPr/>
      <dgm:t>
        <a:bodyPr/>
        <a:lstStyle/>
        <a:p>
          <a:endParaRPr lang="en-US"/>
        </a:p>
      </dgm:t>
    </dgm:pt>
    <dgm:pt modelId="{3B4561BC-39C1-9B49-A3F3-210DC82261EA}">
      <dgm:prSet phldrT="[Text]"/>
      <dgm:spPr/>
      <dgm:t>
        <a:bodyPr/>
        <a:lstStyle/>
        <a:p>
          <a:r>
            <a:rPr lang="en-US" dirty="0" smtClean="0"/>
            <a:t>Social reintegration</a:t>
          </a:r>
          <a:endParaRPr lang="en-US" dirty="0"/>
        </a:p>
      </dgm:t>
    </dgm:pt>
    <dgm:pt modelId="{E589C6EE-20FF-5F4D-9C1E-AEBAB153C445}" type="parTrans" cxnId="{BD7DBBE7-59B6-5847-9FE7-CEBA6E45A3F7}">
      <dgm:prSet/>
      <dgm:spPr/>
      <dgm:t>
        <a:bodyPr/>
        <a:lstStyle/>
        <a:p>
          <a:endParaRPr lang="en-US"/>
        </a:p>
      </dgm:t>
    </dgm:pt>
    <dgm:pt modelId="{0BF98CB3-0B26-214D-BB44-78EA364C21A3}" type="sibTrans" cxnId="{BD7DBBE7-59B6-5847-9FE7-CEBA6E45A3F7}">
      <dgm:prSet/>
      <dgm:spPr/>
      <dgm:t>
        <a:bodyPr/>
        <a:lstStyle/>
        <a:p>
          <a:endParaRPr lang="en-US"/>
        </a:p>
      </dgm:t>
    </dgm:pt>
    <dgm:pt modelId="{8C1D96C2-8D06-254C-9E54-611D83EBE889}">
      <dgm:prSet phldrT="[Text]"/>
      <dgm:spPr/>
      <dgm:t>
        <a:bodyPr/>
        <a:lstStyle/>
        <a:p>
          <a:r>
            <a:rPr lang="en-US" dirty="0" smtClean="0"/>
            <a:t>Continuous assistance</a:t>
          </a:r>
          <a:endParaRPr lang="en-US" dirty="0"/>
        </a:p>
      </dgm:t>
    </dgm:pt>
    <dgm:pt modelId="{3A9684D1-DF23-0C4F-9E1D-D007752CF31C}" type="parTrans" cxnId="{C3D89A59-0D18-E54F-AEB0-26191975FDD5}">
      <dgm:prSet/>
      <dgm:spPr/>
      <dgm:t>
        <a:bodyPr/>
        <a:lstStyle/>
        <a:p>
          <a:endParaRPr lang="en-US"/>
        </a:p>
      </dgm:t>
    </dgm:pt>
    <dgm:pt modelId="{9A8311C3-897D-614E-A78C-5B6518560640}" type="sibTrans" cxnId="{C3D89A59-0D18-E54F-AEB0-26191975FDD5}">
      <dgm:prSet/>
      <dgm:spPr/>
      <dgm:t>
        <a:bodyPr/>
        <a:lstStyle/>
        <a:p>
          <a:endParaRPr lang="en-US"/>
        </a:p>
      </dgm:t>
    </dgm:pt>
    <dgm:pt modelId="{E4C4ED5F-FFD8-0647-A686-C3BBBB27C168}" type="pres">
      <dgm:prSet presAssocID="{E82349E8-7039-984C-8511-4CB0E0B05008}" presName="outerComposite" presStyleCnt="0">
        <dgm:presLayoutVars>
          <dgm:chMax val="2"/>
          <dgm:animLvl val="lvl"/>
          <dgm:resizeHandles val="exact"/>
        </dgm:presLayoutVars>
      </dgm:prSet>
      <dgm:spPr/>
      <dgm:t>
        <a:bodyPr/>
        <a:lstStyle/>
        <a:p>
          <a:endParaRPr lang="en-US"/>
        </a:p>
      </dgm:t>
    </dgm:pt>
    <dgm:pt modelId="{5D0B3C87-FFD1-D64E-A2A9-5AAC92840E84}" type="pres">
      <dgm:prSet presAssocID="{E82349E8-7039-984C-8511-4CB0E0B05008}" presName="dummyMaxCanvas" presStyleCnt="0"/>
      <dgm:spPr/>
    </dgm:pt>
    <dgm:pt modelId="{7FE7AD5D-9FCD-D44C-A4B9-8CE510103452}" type="pres">
      <dgm:prSet presAssocID="{E82349E8-7039-984C-8511-4CB0E0B05008}" presName="parentComposite" presStyleCnt="0"/>
      <dgm:spPr/>
    </dgm:pt>
    <dgm:pt modelId="{C662B074-5644-5D4E-966C-AC91AA48EDAC}" type="pres">
      <dgm:prSet presAssocID="{E82349E8-7039-984C-8511-4CB0E0B05008}" presName="parent1" presStyleLbl="alignAccFollowNode1" presStyleIdx="0" presStyleCnt="4">
        <dgm:presLayoutVars>
          <dgm:chMax val="4"/>
        </dgm:presLayoutVars>
      </dgm:prSet>
      <dgm:spPr/>
      <dgm:t>
        <a:bodyPr/>
        <a:lstStyle/>
        <a:p>
          <a:endParaRPr lang="en-US"/>
        </a:p>
      </dgm:t>
    </dgm:pt>
    <dgm:pt modelId="{32C640B4-83C3-1149-A130-7DEF7457CA3C}" type="pres">
      <dgm:prSet presAssocID="{E82349E8-7039-984C-8511-4CB0E0B05008}" presName="parent2" presStyleLbl="alignAccFollowNode1" presStyleIdx="1" presStyleCnt="4">
        <dgm:presLayoutVars>
          <dgm:chMax val="4"/>
        </dgm:presLayoutVars>
      </dgm:prSet>
      <dgm:spPr/>
      <dgm:t>
        <a:bodyPr/>
        <a:lstStyle/>
        <a:p>
          <a:endParaRPr lang="en-US"/>
        </a:p>
      </dgm:t>
    </dgm:pt>
    <dgm:pt modelId="{1030DEDC-835D-8540-B43B-9F92559EE070}" type="pres">
      <dgm:prSet presAssocID="{E82349E8-7039-984C-8511-4CB0E0B05008}" presName="childrenComposite" presStyleCnt="0"/>
      <dgm:spPr/>
    </dgm:pt>
    <dgm:pt modelId="{C3D72C4C-3DC7-2F41-99F7-725DF5F9994E}" type="pres">
      <dgm:prSet presAssocID="{E82349E8-7039-984C-8511-4CB0E0B05008}" presName="dummyMaxCanvas_ChildArea" presStyleCnt="0"/>
      <dgm:spPr/>
    </dgm:pt>
    <dgm:pt modelId="{3E24D67A-2418-6F46-A05B-F2B3C0BD8C43}" type="pres">
      <dgm:prSet presAssocID="{E82349E8-7039-984C-8511-4CB0E0B05008}" presName="fulcrum" presStyleLbl="alignAccFollowNode1" presStyleIdx="2" presStyleCnt="4"/>
      <dgm:spPr/>
    </dgm:pt>
    <dgm:pt modelId="{EF251362-15A8-CB4F-B6BC-536B04993A41}" type="pres">
      <dgm:prSet presAssocID="{E82349E8-7039-984C-8511-4CB0E0B05008}" presName="balance_23" presStyleLbl="alignAccFollowNode1" presStyleIdx="3" presStyleCnt="4">
        <dgm:presLayoutVars>
          <dgm:bulletEnabled val="1"/>
        </dgm:presLayoutVars>
      </dgm:prSet>
      <dgm:spPr/>
    </dgm:pt>
    <dgm:pt modelId="{2C719714-B02F-7F42-BD4E-816E5B0380C9}" type="pres">
      <dgm:prSet presAssocID="{E82349E8-7039-984C-8511-4CB0E0B05008}" presName="right_23_1" presStyleLbl="node1" presStyleIdx="0" presStyleCnt="5">
        <dgm:presLayoutVars>
          <dgm:bulletEnabled val="1"/>
        </dgm:presLayoutVars>
      </dgm:prSet>
      <dgm:spPr/>
      <dgm:t>
        <a:bodyPr/>
        <a:lstStyle/>
        <a:p>
          <a:endParaRPr lang="en-US"/>
        </a:p>
      </dgm:t>
    </dgm:pt>
    <dgm:pt modelId="{5ED6BF81-B8FB-D048-BC2E-35B0CDDFAC97}" type="pres">
      <dgm:prSet presAssocID="{E82349E8-7039-984C-8511-4CB0E0B05008}" presName="right_23_2" presStyleLbl="node1" presStyleIdx="1" presStyleCnt="5">
        <dgm:presLayoutVars>
          <dgm:bulletEnabled val="1"/>
        </dgm:presLayoutVars>
      </dgm:prSet>
      <dgm:spPr/>
      <dgm:t>
        <a:bodyPr/>
        <a:lstStyle/>
        <a:p>
          <a:endParaRPr lang="en-US"/>
        </a:p>
      </dgm:t>
    </dgm:pt>
    <dgm:pt modelId="{A97DE4AA-57F8-F24F-9135-F632F958226D}" type="pres">
      <dgm:prSet presAssocID="{E82349E8-7039-984C-8511-4CB0E0B05008}" presName="right_23_3" presStyleLbl="node1" presStyleIdx="2" presStyleCnt="5">
        <dgm:presLayoutVars>
          <dgm:bulletEnabled val="1"/>
        </dgm:presLayoutVars>
      </dgm:prSet>
      <dgm:spPr/>
      <dgm:t>
        <a:bodyPr/>
        <a:lstStyle/>
        <a:p>
          <a:endParaRPr lang="en-US"/>
        </a:p>
      </dgm:t>
    </dgm:pt>
    <dgm:pt modelId="{8B2290D7-4E05-934C-83A4-6F7AC31D148A}" type="pres">
      <dgm:prSet presAssocID="{E82349E8-7039-984C-8511-4CB0E0B05008}" presName="left_23_1" presStyleLbl="node1" presStyleIdx="3" presStyleCnt="5">
        <dgm:presLayoutVars>
          <dgm:bulletEnabled val="1"/>
        </dgm:presLayoutVars>
      </dgm:prSet>
      <dgm:spPr/>
      <dgm:t>
        <a:bodyPr/>
        <a:lstStyle/>
        <a:p>
          <a:endParaRPr lang="en-US"/>
        </a:p>
      </dgm:t>
    </dgm:pt>
    <dgm:pt modelId="{12795B5F-F15D-AB4F-BEAB-58AEE9C9F1A4}" type="pres">
      <dgm:prSet presAssocID="{E82349E8-7039-984C-8511-4CB0E0B05008}" presName="left_23_2" presStyleLbl="node1" presStyleIdx="4" presStyleCnt="5">
        <dgm:presLayoutVars>
          <dgm:bulletEnabled val="1"/>
        </dgm:presLayoutVars>
      </dgm:prSet>
      <dgm:spPr/>
      <dgm:t>
        <a:bodyPr/>
        <a:lstStyle/>
        <a:p>
          <a:endParaRPr lang="en-US"/>
        </a:p>
      </dgm:t>
    </dgm:pt>
  </dgm:ptLst>
  <dgm:cxnLst>
    <dgm:cxn modelId="{EEB622A9-A552-314A-B9C7-94B2994C8388}" type="presOf" srcId="{EDF8B976-F106-A74A-8BEA-7535CD510F6F}" destId="{8B2290D7-4E05-934C-83A4-6F7AC31D148A}" srcOrd="0" destOrd="0" presId="urn:microsoft.com/office/officeart/2005/8/layout/balance1"/>
    <dgm:cxn modelId="{3D4EE6A4-B050-6541-91DB-B34BC7C82AD3}" type="presOf" srcId="{E82349E8-7039-984C-8511-4CB0E0B05008}" destId="{E4C4ED5F-FFD8-0647-A686-C3BBBB27C168}" srcOrd="0" destOrd="0" presId="urn:microsoft.com/office/officeart/2005/8/layout/balance1"/>
    <dgm:cxn modelId="{EFDF48DF-4F2E-7D45-9DCC-4C67159FA548}" type="presOf" srcId="{8C017D2C-55A2-B94A-9922-C0D1E2F26DCC}" destId="{12795B5F-F15D-AB4F-BEAB-58AEE9C9F1A4}" srcOrd="0" destOrd="0" presId="urn:microsoft.com/office/officeart/2005/8/layout/balance1"/>
    <dgm:cxn modelId="{BD7DBBE7-59B6-5847-9FE7-CEBA6E45A3F7}" srcId="{9FA76D1E-07CF-7A44-8888-CFDCE4AF5745}" destId="{3B4561BC-39C1-9B49-A3F3-210DC82261EA}" srcOrd="1" destOrd="0" parTransId="{E589C6EE-20FF-5F4D-9C1E-AEBAB153C445}" sibTransId="{0BF98CB3-0B26-214D-BB44-78EA364C21A3}"/>
    <dgm:cxn modelId="{380503BB-B1DA-8F40-A491-342739A80C9E}" type="presOf" srcId="{4244046E-935C-8E48-8F58-1E5E8F2893A6}" destId="{C662B074-5644-5D4E-966C-AC91AA48EDAC}" srcOrd="0" destOrd="0" presId="urn:microsoft.com/office/officeart/2005/8/layout/balance1"/>
    <dgm:cxn modelId="{062ABB8A-3D99-2342-9560-1254D70F71E9}" srcId="{E82349E8-7039-984C-8511-4CB0E0B05008}" destId="{4244046E-935C-8E48-8F58-1E5E8F2893A6}" srcOrd="0" destOrd="0" parTransId="{9DEB0F23-5F43-E641-9096-06373E44C27D}" sibTransId="{EDDBAC3F-D8BC-BE43-8460-C53B50A9E9E3}"/>
    <dgm:cxn modelId="{FBB79AB4-800F-D441-9D8A-DD568B088316}" type="presOf" srcId="{9FA76D1E-07CF-7A44-8888-CFDCE4AF5745}" destId="{32C640B4-83C3-1149-A130-7DEF7457CA3C}" srcOrd="0" destOrd="0" presId="urn:microsoft.com/office/officeart/2005/8/layout/balance1"/>
    <dgm:cxn modelId="{CFBD1712-789B-C24C-92F3-6DC86354BA8C}" type="presOf" srcId="{8C1D96C2-8D06-254C-9E54-611D83EBE889}" destId="{A97DE4AA-57F8-F24F-9135-F632F958226D}" srcOrd="0" destOrd="0" presId="urn:microsoft.com/office/officeart/2005/8/layout/balance1"/>
    <dgm:cxn modelId="{D0C9C9A5-E313-BF44-BEF6-2A0EACA0E68F}" type="presOf" srcId="{3B4561BC-39C1-9B49-A3F3-210DC82261EA}" destId="{5ED6BF81-B8FB-D048-BC2E-35B0CDDFAC97}" srcOrd="0" destOrd="0" presId="urn:microsoft.com/office/officeart/2005/8/layout/balance1"/>
    <dgm:cxn modelId="{3669748F-A742-F347-A0D8-0CF3D1CC8A2B}" srcId="{E82349E8-7039-984C-8511-4CB0E0B05008}" destId="{9FA76D1E-07CF-7A44-8888-CFDCE4AF5745}" srcOrd="1" destOrd="0" parTransId="{F033B717-A3CF-5245-917A-29ED83861ADB}" sibTransId="{D874090B-B054-AA40-9879-45E380F3C324}"/>
    <dgm:cxn modelId="{B43998A8-B403-8947-B259-18C430DE1469}" srcId="{4244046E-935C-8E48-8F58-1E5E8F2893A6}" destId="{8C017D2C-55A2-B94A-9922-C0D1E2F26DCC}" srcOrd="1" destOrd="0" parTransId="{CB397961-2BEF-0F49-ADA6-6569846E204E}" sibTransId="{1BE371F4-BCD8-AE4F-938A-173AF01E1DCF}"/>
    <dgm:cxn modelId="{C3D89A59-0D18-E54F-AEB0-26191975FDD5}" srcId="{9FA76D1E-07CF-7A44-8888-CFDCE4AF5745}" destId="{8C1D96C2-8D06-254C-9E54-611D83EBE889}" srcOrd="2" destOrd="0" parTransId="{3A9684D1-DF23-0C4F-9E1D-D007752CF31C}" sibTransId="{9A8311C3-897D-614E-A78C-5B6518560640}"/>
    <dgm:cxn modelId="{C4D047B4-3419-4E4F-9EDF-29D972702122}" srcId="{9FA76D1E-07CF-7A44-8888-CFDCE4AF5745}" destId="{2AF6DEC7-BA89-C64D-9C8E-0277E85984B6}" srcOrd="0" destOrd="0" parTransId="{CF41DAD2-B7AD-D54B-83AB-F52D3F5091E8}" sibTransId="{9DCCCA77-D0D5-E144-8E6B-786FE4351801}"/>
    <dgm:cxn modelId="{CFB3BCE9-09AF-9D4C-85D8-788C3172CA37}" type="presOf" srcId="{2AF6DEC7-BA89-C64D-9C8E-0277E85984B6}" destId="{2C719714-B02F-7F42-BD4E-816E5B0380C9}" srcOrd="0" destOrd="0" presId="urn:microsoft.com/office/officeart/2005/8/layout/balance1"/>
    <dgm:cxn modelId="{190BAB14-5F52-664E-8386-93BB0AEF8425}" srcId="{4244046E-935C-8E48-8F58-1E5E8F2893A6}" destId="{EDF8B976-F106-A74A-8BEA-7535CD510F6F}" srcOrd="0" destOrd="0" parTransId="{E7D30084-4AF0-4148-BD0E-788DAC7772CE}" sibTransId="{0228B4A7-E634-3B40-99E4-41D3700F7E15}"/>
    <dgm:cxn modelId="{AC27AB69-9F5F-374F-AF5B-5A6CFD5E33CC}" type="presParOf" srcId="{E4C4ED5F-FFD8-0647-A686-C3BBBB27C168}" destId="{5D0B3C87-FFD1-D64E-A2A9-5AAC92840E84}" srcOrd="0" destOrd="0" presId="urn:microsoft.com/office/officeart/2005/8/layout/balance1"/>
    <dgm:cxn modelId="{D68EF310-4E3A-2249-AB4F-57274519EC21}" type="presParOf" srcId="{E4C4ED5F-FFD8-0647-A686-C3BBBB27C168}" destId="{7FE7AD5D-9FCD-D44C-A4B9-8CE510103452}" srcOrd="1" destOrd="0" presId="urn:microsoft.com/office/officeart/2005/8/layout/balance1"/>
    <dgm:cxn modelId="{84DA3A69-84F4-A143-86B8-6935A3467DD9}" type="presParOf" srcId="{7FE7AD5D-9FCD-D44C-A4B9-8CE510103452}" destId="{C662B074-5644-5D4E-966C-AC91AA48EDAC}" srcOrd="0" destOrd="0" presId="urn:microsoft.com/office/officeart/2005/8/layout/balance1"/>
    <dgm:cxn modelId="{E46B5877-9238-3D4D-8E91-D19DDD8B9B46}" type="presParOf" srcId="{7FE7AD5D-9FCD-D44C-A4B9-8CE510103452}" destId="{32C640B4-83C3-1149-A130-7DEF7457CA3C}" srcOrd="1" destOrd="0" presId="urn:microsoft.com/office/officeart/2005/8/layout/balance1"/>
    <dgm:cxn modelId="{026EE8F3-E46F-0F41-B3AC-4C3F298878B7}" type="presParOf" srcId="{E4C4ED5F-FFD8-0647-A686-C3BBBB27C168}" destId="{1030DEDC-835D-8540-B43B-9F92559EE070}" srcOrd="2" destOrd="0" presId="urn:microsoft.com/office/officeart/2005/8/layout/balance1"/>
    <dgm:cxn modelId="{9D576541-FD5E-F847-852A-17E999C51A3A}" type="presParOf" srcId="{1030DEDC-835D-8540-B43B-9F92559EE070}" destId="{C3D72C4C-3DC7-2F41-99F7-725DF5F9994E}" srcOrd="0" destOrd="0" presId="urn:microsoft.com/office/officeart/2005/8/layout/balance1"/>
    <dgm:cxn modelId="{7A143093-5258-EF48-993B-432C98A538A2}" type="presParOf" srcId="{1030DEDC-835D-8540-B43B-9F92559EE070}" destId="{3E24D67A-2418-6F46-A05B-F2B3C0BD8C43}" srcOrd="1" destOrd="0" presId="urn:microsoft.com/office/officeart/2005/8/layout/balance1"/>
    <dgm:cxn modelId="{E1FE9CDC-F146-3344-B4A3-09BF64E24C83}" type="presParOf" srcId="{1030DEDC-835D-8540-B43B-9F92559EE070}" destId="{EF251362-15A8-CB4F-B6BC-536B04993A41}" srcOrd="2" destOrd="0" presId="urn:microsoft.com/office/officeart/2005/8/layout/balance1"/>
    <dgm:cxn modelId="{A582FB16-794F-944C-A0DB-2029CA29DDDF}" type="presParOf" srcId="{1030DEDC-835D-8540-B43B-9F92559EE070}" destId="{2C719714-B02F-7F42-BD4E-816E5B0380C9}" srcOrd="3" destOrd="0" presId="urn:microsoft.com/office/officeart/2005/8/layout/balance1"/>
    <dgm:cxn modelId="{DDCBB459-A3F1-7448-BC5D-910FABF85CD8}" type="presParOf" srcId="{1030DEDC-835D-8540-B43B-9F92559EE070}" destId="{5ED6BF81-B8FB-D048-BC2E-35B0CDDFAC97}" srcOrd="4" destOrd="0" presId="urn:microsoft.com/office/officeart/2005/8/layout/balance1"/>
    <dgm:cxn modelId="{5086D621-D48D-AB49-8878-A68978F49E83}" type="presParOf" srcId="{1030DEDC-835D-8540-B43B-9F92559EE070}" destId="{A97DE4AA-57F8-F24F-9135-F632F958226D}" srcOrd="5" destOrd="0" presId="urn:microsoft.com/office/officeart/2005/8/layout/balance1"/>
    <dgm:cxn modelId="{99057D8E-E4BF-E040-A490-6EE4412C85E7}" type="presParOf" srcId="{1030DEDC-835D-8540-B43B-9F92559EE070}" destId="{8B2290D7-4E05-934C-83A4-6F7AC31D148A}" srcOrd="6" destOrd="0" presId="urn:microsoft.com/office/officeart/2005/8/layout/balance1"/>
    <dgm:cxn modelId="{FBE66825-30D6-9B40-B2DA-033D579E1B60}" type="presParOf" srcId="{1030DEDC-835D-8540-B43B-9F92559EE070}" destId="{12795B5F-F15D-AB4F-BEAB-58AEE9C9F1A4}"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5C121B-C564-AA4F-B247-9DA8A0F8CB36}" type="doc">
      <dgm:prSet loTypeId="urn:microsoft.com/office/officeart/2005/8/layout/hierarchy2" loCatId="" qsTypeId="urn:microsoft.com/office/officeart/2005/8/quickstyle/simple4" qsCatId="simple" csTypeId="urn:microsoft.com/office/officeart/2005/8/colors/colorful2" csCatId="colorful" phldr="1"/>
      <dgm:spPr/>
      <dgm:t>
        <a:bodyPr/>
        <a:lstStyle/>
        <a:p>
          <a:endParaRPr lang="en-US"/>
        </a:p>
      </dgm:t>
    </dgm:pt>
    <dgm:pt modelId="{D0F1D5A6-E8B1-9745-8632-6CD331C5CDE0}">
      <dgm:prSet phldrT="[Text]"/>
      <dgm:spPr/>
      <dgm:t>
        <a:bodyPr/>
        <a:lstStyle/>
        <a:p>
          <a:r>
            <a:rPr lang="en-US" dirty="0" smtClean="0"/>
            <a:t>Long term cognitive impairment</a:t>
          </a:r>
          <a:endParaRPr lang="en-US" dirty="0"/>
        </a:p>
      </dgm:t>
    </dgm:pt>
    <dgm:pt modelId="{F50EBD79-12C4-384F-84F7-EDD5F8FDDB1C}" type="parTrans" cxnId="{1F2F469F-4B45-D145-98CB-3721877351F6}">
      <dgm:prSet/>
      <dgm:spPr/>
      <dgm:t>
        <a:bodyPr/>
        <a:lstStyle/>
        <a:p>
          <a:endParaRPr lang="en-US"/>
        </a:p>
      </dgm:t>
    </dgm:pt>
    <dgm:pt modelId="{5073D11F-DF2E-AC4B-8989-874ABE27988D}" type="sibTrans" cxnId="{1F2F469F-4B45-D145-98CB-3721877351F6}">
      <dgm:prSet/>
      <dgm:spPr/>
      <dgm:t>
        <a:bodyPr/>
        <a:lstStyle/>
        <a:p>
          <a:endParaRPr lang="en-US"/>
        </a:p>
      </dgm:t>
    </dgm:pt>
    <dgm:pt modelId="{B2F46D50-81FB-FC48-9B73-0FC3F4266C67}">
      <dgm:prSet phldrT="[Text]"/>
      <dgm:spPr/>
      <dgm:t>
        <a:bodyPr/>
        <a:lstStyle/>
        <a:p>
          <a:r>
            <a:rPr lang="en-US" dirty="0" smtClean="0"/>
            <a:t>Alteration of consciousness</a:t>
          </a:r>
          <a:endParaRPr lang="en-US" dirty="0"/>
        </a:p>
      </dgm:t>
    </dgm:pt>
    <dgm:pt modelId="{1CB4879A-96CF-D749-B834-305CF31EBA02}" type="parTrans" cxnId="{52E088FC-04A9-AA4A-AFD9-B69FAC44C9D8}">
      <dgm:prSet/>
      <dgm:spPr/>
      <dgm:t>
        <a:bodyPr/>
        <a:lstStyle/>
        <a:p>
          <a:endParaRPr lang="en-US"/>
        </a:p>
      </dgm:t>
    </dgm:pt>
    <dgm:pt modelId="{AABAC659-A6C3-1A40-8B28-D03B78DD0172}" type="sibTrans" cxnId="{52E088FC-04A9-AA4A-AFD9-B69FAC44C9D8}">
      <dgm:prSet/>
      <dgm:spPr/>
      <dgm:t>
        <a:bodyPr/>
        <a:lstStyle/>
        <a:p>
          <a:endParaRPr lang="en-US"/>
        </a:p>
      </dgm:t>
    </dgm:pt>
    <dgm:pt modelId="{D00C03D2-2DCC-0C42-9B5C-955518FC9C89}">
      <dgm:prSet phldrT="[Text]"/>
      <dgm:spPr/>
      <dgm:t>
        <a:bodyPr/>
        <a:lstStyle/>
        <a:p>
          <a:r>
            <a:rPr lang="en-US" dirty="0" smtClean="0"/>
            <a:t>Cognitive</a:t>
          </a:r>
          <a:endParaRPr lang="en-US" dirty="0"/>
        </a:p>
      </dgm:t>
    </dgm:pt>
    <dgm:pt modelId="{6087C2FE-328F-9245-A8F2-3A45FEDECE27}" type="parTrans" cxnId="{12850BE4-338B-F845-9338-D17A519FE9F5}">
      <dgm:prSet/>
      <dgm:spPr/>
      <dgm:t>
        <a:bodyPr/>
        <a:lstStyle/>
        <a:p>
          <a:endParaRPr lang="en-US"/>
        </a:p>
      </dgm:t>
    </dgm:pt>
    <dgm:pt modelId="{3F93529D-87A6-3B4A-9392-83BA1CF2375B}" type="sibTrans" cxnId="{12850BE4-338B-F845-9338-D17A519FE9F5}">
      <dgm:prSet/>
      <dgm:spPr/>
      <dgm:t>
        <a:bodyPr/>
        <a:lstStyle/>
        <a:p>
          <a:endParaRPr lang="en-US"/>
        </a:p>
      </dgm:t>
    </dgm:pt>
    <dgm:pt modelId="{911F9800-0CD1-F842-94BF-402A7B384146}">
      <dgm:prSet phldrT="[Text]"/>
      <dgm:spPr/>
      <dgm:t>
        <a:bodyPr/>
        <a:lstStyle/>
        <a:p>
          <a:r>
            <a:rPr lang="en-US" dirty="0" smtClean="0"/>
            <a:t>65% of patients with moderate to severe TBI</a:t>
          </a:r>
          <a:endParaRPr lang="en-US" dirty="0"/>
        </a:p>
      </dgm:t>
    </dgm:pt>
    <dgm:pt modelId="{0157C34B-1BAA-3648-B5CF-CDE8038C4E19}" type="parTrans" cxnId="{55F5D0B6-8FB5-7445-A5F4-983D47E1345E}">
      <dgm:prSet/>
      <dgm:spPr/>
      <dgm:t>
        <a:bodyPr/>
        <a:lstStyle/>
        <a:p>
          <a:endParaRPr lang="en-US"/>
        </a:p>
      </dgm:t>
    </dgm:pt>
    <dgm:pt modelId="{BE9C69C3-BFB9-A94A-8E18-4E8D59D3C296}" type="sibTrans" cxnId="{55F5D0B6-8FB5-7445-A5F4-983D47E1345E}">
      <dgm:prSet/>
      <dgm:spPr/>
      <dgm:t>
        <a:bodyPr/>
        <a:lstStyle/>
        <a:p>
          <a:endParaRPr lang="en-US"/>
        </a:p>
      </dgm:t>
    </dgm:pt>
    <dgm:pt modelId="{8918C742-826C-CF48-B7E1-316F2F9A2D43}">
      <dgm:prSet phldrT="[Text]"/>
      <dgm:spPr/>
      <dgm:t>
        <a:bodyPr/>
        <a:lstStyle/>
        <a:p>
          <a:r>
            <a:rPr lang="en-US" dirty="0" smtClean="0"/>
            <a:t>Sensory</a:t>
          </a:r>
          <a:endParaRPr lang="en-US" dirty="0"/>
        </a:p>
      </dgm:t>
    </dgm:pt>
    <dgm:pt modelId="{B006E356-8C1F-2842-A695-3025809554DE}" type="parTrans" cxnId="{E5C4D77D-6850-7741-8098-AF9C5D9C57A4}">
      <dgm:prSet/>
      <dgm:spPr/>
      <dgm:t>
        <a:bodyPr/>
        <a:lstStyle/>
        <a:p>
          <a:endParaRPr lang="en-US"/>
        </a:p>
      </dgm:t>
    </dgm:pt>
    <dgm:pt modelId="{8C553EBE-EAE6-7043-88C0-E64F418B8F75}" type="sibTrans" cxnId="{E5C4D77D-6850-7741-8098-AF9C5D9C57A4}">
      <dgm:prSet/>
      <dgm:spPr/>
      <dgm:t>
        <a:bodyPr/>
        <a:lstStyle/>
        <a:p>
          <a:endParaRPr lang="en-US"/>
        </a:p>
      </dgm:t>
    </dgm:pt>
    <dgm:pt modelId="{5CC02701-15FF-8F48-BA61-AB0C43ACB130}">
      <dgm:prSet phldrT="[Text]"/>
      <dgm:spPr/>
      <dgm:t>
        <a:bodyPr/>
        <a:lstStyle/>
        <a:p>
          <a:r>
            <a:rPr lang="en-US" dirty="0" smtClean="0"/>
            <a:t>Emotional</a:t>
          </a:r>
          <a:endParaRPr lang="en-US" dirty="0"/>
        </a:p>
      </dgm:t>
    </dgm:pt>
    <dgm:pt modelId="{C0F1E6C5-DF66-2347-B23D-D9215FE6E6A2}" type="parTrans" cxnId="{0DD41B96-0348-FE4F-A3AB-58930D9EFB57}">
      <dgm:prSet/>
      <dgm:spPr/>
      <dgm:t>
        <a:bodyPr/>
        <a:lstStyle/>
        <a:p>
          <a:endParaRPr lang="en-US"/>
        </a:p>
      </dgm:t>
    </dgm:pt>
    <dgm:pt modelId="{7CEBB308-ED98-6C4C-A342-5FD5349A59C7}" type="sibTrans" cxnId="{0DD41B96-0348-FE4F-A3AB-58930D9EFB57}">
      <dgm:prSet/>
      <dgm:spPr/>
      <dgm:t>
        <a:bodyPr/>
        <a:lstStyle/>
        <a:p>
          <a:endParaRPr lang="en-US"/>
        </a:p>
      </dgm:t>
    </dgm:pt>
    <dgm:pt modelId="{90C20E8E-9FB4-794F-8F26-6BD2F5D74023}">
      <dgm:prSet phldrT="[Text]"/>
      <dgm:spPr/>
      <dgm:t>
        <a:bodyPr/>
        <a:lstStyle/>
        <a:p>
          <a:r>
            <a:rPr lang="en-US" dirty="0" smtClean="0"/>
            <a:t>Behavioral</a:t>
          </a:r>
          <a:endParaRPr lang="en-US" dirty="0"/>
        </a:p>
      </dgm:t>
    </dgm:pt>
    <dgm:pt modelId="{3675A63D-A975-D445-A9F0-ACE5466F167E}" type="parTrans" cxnId="{B1F9C8D3-CB43-CE47-AAFA-883A354B8569}">
      <dgm:prSet/>
      <dgm:spPr/>
      <dgm:t>
        <a:bodyPr/>
        <a:lstStyle/>
        <a:p>
          <a:endParaRPr lang="en-US"/>
        </a:p>
      </dgm:t>
    </dgm:pt>
    <dgm:pt modelId="{123057F6-FA9C-3540-9E37-F6D850A0E26A}" type="sibTrans" cxnId="{B1F9C8D3-CB43-CE47-AAFA-883A354B8569}">
      <dgm:prSet/>
      <dgm:spPr/>
      <dgm:t>
        <a:bodyPr/>
        <a:lstStyle/>
        <a:p>
          <a:endParaRPr lang="en-US"/>
        </a:p>
      </dgm:t>
    </dgm:pt>
    <dgm:pt modelId="{F2AA583A-8BD2-8D4F-AB12-91027D217A23}" type="pres">
      <dgm:prSet presAssocID="{9A5C121B-C564-AA4F-B247-9DA8A0F8CB36}" presName="diagram" presStyleCnt="0">
        <dgm:presLayoutVars>
          <dgm:chPref val="1"/>
          <dgm:dir/>
          <dgm:animOne val="branch"/>
          <dgm:animLvl val="lvl"/>
          <dgm:resizeHandles val="exact"/>
        </dgm:presLayoutVars>
      </dgm:prSet>
      <dgm:spPr/>
      <dgm:t>
        <a:bodyPr/>
        <a:lstStyle/>
        <a:p>
          <a:endParaRPr lang="en-US"/>
        </a:p>
      </dgm:t>
    </dgm:pt>
    <dgm:pt modelId="{0FFACF1D-C887-1041-B640-3974C14F61BB}" type="pres">
      <dgm:prSet presAssocID="{D0F1D5A6-E8B1-9745-8632-6CD331C5CDE0}" presName="root1" presStyleCnt="0"/>
      <dgm:spPr/>
    </dgm:pt>
    <dgm:pt modelId="{FA12E9C2-6861-1C4F-802E-E77905EED5D7}" type="pres">
      <dgm:prSet presAssocID="{D0F1D5A6-E8B1-9745-8632-6CD331C5CDE0}" presName="LevelOneTextNode" presStyleLbl="node0" presStyleIdx="0" presStyleCnt="2">
        <dgm:presLayoutVars>
          <dgm:chPref val="3"/>
        </dgm:presLayoutVars>
      </dgm:prSet>
      <dgm:spPr/>
      <dgm:t>
        <a:bodyPr/>
        <a:lstStyle/>
        <a:p>
          <a:endParaRPr lang="en-US"/>
        </a:p>
      </dgm:t>
    </dgm:pt>
    <dgm:pt modelId="{03A8F0A7-F27B-8A41-9ECF-6202B2599790}" type="pres">
      <dgm:prSet presAssocID="{D0F1D5A6-E8B1-9745-8632-6CD331C5CDE0}" presName="level2hierChild" presStyleCnt="0"/>
      <dgm:spPr/>
    </dgm:pt>
    <dgm:pt modelId="{728778DF-3898-4541-9B33-69302E268E6E}" type="pres">
      <dgm:prSet presAssocID="{1CB4879A-96CF-D749-B834-305CF31EBA02}" presName="conn2-1" presStyleLbl="parChTrans1D2" presStyleIdx="0" presStyleCnt="5"/>
      <dgm:spPr/>
      <dgm:t>
        <a:bodyPr/>
        <a:lstStyle/>
        <a:p>
          <a:endParaRPr lang="en-US"/>
        </a:p>
      </dgm:t>
    </dgm:pt>
    <dgm:pt modelId="{37402613-56AB-9B45-B4F7-478DBA919B21}" type="pres">
      <dgm:prSet presAssocID="{1CB4879A-96CF-D749-B834-305CF31EBA02}" presName="connTx" presStyleLbl="parChTrans1D2" presStyleIdx="0" presStyleCnt="5"/>
      <dgm:spPr/>
      <dgm:t>
        <a:bodyPr/>
        <a:lstStyle/>
        <a:p>
          <a:endParaRPr lang="en-US"/>
        </a:p>
      </dgm:t>
    </dgm:pt>
    <dgm:pt modelId="{7443553B-DF9F-0B4C-98FB-74FFA567670E}" type="pres">
      <dgm:prSet presAssocID="{B2F46D50-81FB-FC48-9B73-0FC3F4266C67}" presName="root2" presStyleCnt="0"/>
      <dgm:spPr/>
    </dgm:pt>
    <dgm:pt modelId="{A167FD14-4B25-D141-A6CB-0CDDBA8BDEB5}" type="pres">
      <dgm:prSet presAssocID="{B2F46D50-81FB-FC48-9B73-0FC3F4266C67}" presName="LevelTwoTextNode" presStyleLbl="node2" presStyleIdx="0" presStyleCnt="5">
        <dgm:presLayoutVars>
          <dgm:chPref val="3"/>
        </dgm:presLayoutVars>
      </dgm:prSet>
      <dgm:spPr/>
      <dgm:t>
        <a:bodyPr/>
        <a:lstStyle/>
        <a:p>
          <a:endParaRPr lang="en-US"/>
        </a:p>
      </dgm:t>
    </dgm:pt>
    <dgm:pt modelId="{AFC9F2B5-ECD1-9945-A01E-E17AE7F72175}" type="pres">
      <dgm:prSet presAssocID="{B2F46D50-81FB-FC48-9B73-0FC3F4266C67}" presName="level3hierChild" presStyleCnt="0"/>
      <dgm:spPr/>
    </dgm:pt>
    <dgm:pt modelId="{1C8EBBBE-98F0-0C4F-96DE-4AB1AA7AEEA5}" type="pres">
      <dgm:prSet presAssocID="{6087C2FE-328F-9245-A8F2-3A45FEDECE27}" presName="conn2-1" presStyleLbl="parChTrans1D2" presStyleIdx="1" presStyleCnt="5"/>
      <dgm:spPr/>
      <dgm:t>
        <a:bodyPr/>
        <a:lstStyle/>
        <a:p>
          <a:endParaRPr lang="en-US"/>
        </a:p>
      </dgm:t>
    </dgm:pt>
    <dgm:pt modelId="{521E318E-3DCA-0D41-B808-40C43C1C9C91}" type="pres">
      <dgm:prSet presAssocID="{6087C2FE-328F-9245-A8F2-3A45FEDECE27}" presName="connTx" presStyleLbl="parChTrans1D2" presStyleIdx="1" presStyleCnt="5"/>
      <dgm:spPr/>
      <dgm:t>
        <a:bodyPr/>
        <a:lstStyle/>
        <a:p>
          <a:endParaRPr lang="en-US"/>
        </a:p>
      </dgm:t>
    </dgm:pt>
    <dgm:pt modelId="{225B21F3-C2ED-9E41-B213-16F9AB1C12E6}" type="pres">
      <dgm:prSet presAssocID="{D00C03D2-2DCC-0C42-9B5C-955518FC9C89}" presName="root2" presStyleCnt="0"/>
      <dgm:spPr/>
    </dgm:pt>
    <dgm:pt modelId="{1BBB8600-6965-434D-BF25-128D7B1FC0E7}" type="pres">
      <dgm:prSet presAssocID="{D00C03D2-2DCC-0C42-9B5C-955518FC9C89}" presName="LevelTwoTextNode" presStyleLbl="node2" presStyleIdx="1" presStyleCnt="5">
        <dgm:presLayoutVars>
          <dgm:chPref val="3"/>
        </dgm:presLayoutVars>
      </dgm:prSet>
      <dgm:spPr/>
      <dgm:t>
        <a:bodyPr/>
        <a:lstStyle/>
        <a:p>
          <a:endParaRPr lang="en-US"/>
        </a:p>
      </dgm:t>
    </dgm:pt>
    <dgm:pt modelId="{BD2B875A-563E-314A-8F07-97CC6491F1CC}" type="pres">
      <dgm:prSet presAssocID="{D00C03D2-2DCC-0C42-9B5C-955518FC9C89}" presName="level3hierChild" presStyleCnt="0"/>
      <dgm:spPr/>
    </dgm:pt>
    <dgm:pt modelId="{FE894D11-D6E8-A842-A016-DE8583850E34}" type="pres">
      <dgm:prSet presAssocID="{B006E356-8C1F-2842-A695-3025809554DE}" presName="conn2-1" presStyleLbl="parChTrans1D2" presStyleIdx="2" presStyleCnt="5"/>
      <dgm:spPr/>
      <dgm:t>
        <a:bodyPr/>
        <a:lstStyle/>
        <a:p>
          <a:endParaRPr lang="en-US"/>
        </a:p>
      </dgm:t>
    </dgm:pt>
    <dgm:pt modelId="{0F898E7E-3FE0-224B-AB94-F59D520FC00F}" type="pres">
      <dgm:prSet presAssocID="{B006E356-8C1F-2842-A695-3025809554DE}" presName="connTx" presStyleLbl="parChTrans1D2" presStyleIdx="2" presStyleCnt="5"/>
      <dgm:spPr/>
      <dgm:t>
        <a:bodyPr/>
        <a:lstStyle/>
        <a:p>
          <a:endParaRPr lang="en-US"/>
        </a:p>
      </dgm:t>
    </dgm:pt>
    <dgm:pt modelId="{5FF3C404-4622-DB47-B9D0-302D2451D920}" type="pres">
      <dgm:prSet presAssocID="{8918C742-826C-CF48-B7E1-316F2F9A2D43}" presName="root2" presStyleCnt="0"/>
      <dgm:spPr/>
    </dgm:pt>
    <dgm:pt modelId="{B19DDA32-A8E5-7142-A2FA-9AE55839C3D8}" type="pres">
      <dgm:prSet presAssocID="{8918C742-826C-CF48-B7E1-316F2F9A2D43}" presName="LevelTwoTextNode" presStyleLbl="node2" presStyleIdx="2" presStyleCnt="5">
        <dgm:presLayoutVars>
          <dgm:chPref val="3"/>
        </dgm:presLayoutVars>
      </dgm:prSet>
      <dgm:spPr/>
      <dgm:t>
        <a:bodyPr/>
        <a:lstStyle/>
        <a:p>
          <a:endParaRPr lang="en-US"/>
        </a:p>
      </dgm:t>
    </dgm:pt>
    <dgm:pt modelId="{894557D2-95CA-3148-991D-5D9B7DED5409}" type="pres">
      <dgm:prSet presAssocID="{8918C742-826C-CF48-B7E1-316F2F9A2D43}" presName="level3hierChild" presStyleCnt="0"/>
      <dgm:spPr/>
    </dgm:pt>
    <dgm:pt modelId="{56FD54B1-B658-2349-B3BA-221F83C88A25}" type="pres">
      <dgm:prSet presAssocID="{C0F1E6C5-DF66-2347-B23D-D9215FE6E6A2}" presName="conn2-1" presStyleLbl="parChTrans1D2" presStyleIdx="3" presStyleCnt="5"/>
      <dgm:spPr/>
      <dgm:t>
        <a:bodyPr/>
        <a:lstStyle/>
        <a:p>
          <a:endParaRPr lang="en-US"/>
        </a:p>
      </dgm:t>
    </dgm:pt>
    <dgm:pt modelId="{B4A6278E-2564-FF4A-80F6-691A054DD546}" type="pres">
      <dgm:prSet presAssocID="{C0F1E6C5-DF66-2347-B23D-D9215FE6E6A2}" presName="connTx" presStyleLbl="parChTrans1D2" presStyleIdx="3" presStyleCnt="5"/>
      <dgm:spPr/>
      <dgm:t>
        <a:bodyPr/>
        <a:lstStyle/>
        <a:p>
          <a:endParaRPr lang="en-US"/>
        </a:p>
      </dgm:t>
    </dgm:pt>
    <dgm:pt modelId="{13F4AE28-298E-2345-9323-3ED6ECA3025B}" type="pres">
      <dgm:prSet presAssocID="{5CC02701-15FF-8F48-BA61-AB0C43ACB130}" presName="root2" presStyleCnt="0"/>
      <dgm:spPr/>
    </dgm:pt>
    <dgm:pt modelId="{5EB8872D-6721-2343-8073-CBD6ABACBFD1}" type="pres">
      <dgm:prSet presAssocID="{5CC02701-15FF-8F48-BA61-AB0C43ACB130}" presName="LevelTwoTextNode" presStyleLbl="node2" presStyleIdx="3" presStyleCnt="5">
        <dgm:presLayoutVars>
          <dgm:chPref val="3"/>
        </dgm:presLayoutVars>
      </dgm:prSet>
      <dgm:spPr/>
      <dgm:t>
        <a:bodyPr/>
        <a:lstStyle/>
        <a:p>
          <a:endParaRPr lang="en-US"/>
        </a:p>
      </dgm:t>
    </dgm:pt>
    <dgm:pt modelId="{7E603F7D-611E-2843-B4BC-1D48E0959ABA}" type="pres">
      <dgm:prSet presAssocID="{5CC02701-15FF-8F48-BA61-AB0C43ACB130}" presName="level3hierChild" presStyleCnt="0"/>
      <dgm:spPr/>
    </dgm:pt>
    <dgm:pt modelId="{83AA2B9D-CB91-F544-A9E4-A0CB13859DBE}" type="pres">
      <dgm:prSet presAssocID="{3675A63D-A975-D445-A9F0-ACE5466F167E}" presName="conn2-1" presStyleLbl="parChTrans1D2" presStyleIdx="4" presStyleCnt="5"/>
      <dgm:spPr/>
      <dgm:t>
        <a:bodyPr/>
        <a:lstStyle/>
        <a:p>
          <a:endParaRPr lang="en-US"/>
        </a:p>
      </dgm:t>
    </dgm:pt>
    <dgm:pt modelId="{3106E2DC-C92E-C747-A7BC-D4ACA3B26793}" type="pres">
      <dgm:prSet presAssocID="{3675A63D-A975-D445-A9F0-ACE5466F167E}" presName="connTx" presStyleLbl="parChTrans1D2" presStyleIdx="4" presStyleCnt="5"/>
      <dgm:spPr/>
      <dgm:t>
        <a:bodyPr/>
        <a:lstStyle/>
        <a:p>
          <a:endParaRPr lang="en-US"/>
        </a:p>
      </dgm:t>
    </dgm:pt>
    <dgm:pt modelId="{BF772372-7832-B44A-8786-45D59A15C97C}" type="pres">
      <dgm:prSet presAssocID="{90C20E8E-9FB4-794F-8F26-6BD2F5D74023}" presName="root2" presStyleCnt="0"/>
      <dgm:spPr/>
    </dgm:pt>
    <dgm:pt modelId="{1C6550B8-036A-1E4D-9B75-358FB8CA4515}" type="pres">
      <dgm:prSet presAssocID="{90C20E8E-9FB4-794F-8F26-6BD2F5D74023}" presName="LevelTwoTextNode" presStyleLbl="node2" presStyleIdx="4" presStyleCnt="5">
        <dgm:presLayoutVars>
          <dgm:chPref val="3"/>
        </dgm:presLayoutVars>
      </dgm:prSet>
      <dgm:spPr/>
      <dgm:t>
        <a:bodyPr/>
        <a:lstStyle/>
        <a:p>
          <a:endParaRPr lang="en-US"/>
        </a:p>
      </dgm:t>
    </dgm:pt>
    <dgm:pt modelId="{8F976CE0-076D-594D-B6DE-2EDCCC0B5A65}" type="pres">
      <dgm:prSet presAssocID="{90C20E8E-9FB4-794F-8F26-6BD2F5D74023}" presName="level3hierChild" presStyleCnt="0"/>
      <dgm:spPr/>
    </dgm:pt>
    <dgm:pt modelId="{2C5C5CE6-0576-6D47-8EC2-7F0A693279B0}" type="pres">
      <dgm:prSet presAssocID="{911F9800-0CD1-F842-94BF-402A7B384146}" presName="root1" presStyleCnt="0"/>
      <dgm:spPr/>
    </dgm:pt>
    <dgm:pt modelId="{C7350601-EE18-9245-9F73-CBE417F759EB}" type="pres">
      <dgm:prSet presAssocID="{911F9800-0CD1-F842-94BF-402A7B384146}" presName="LevelOneTextNode" presStyleLbl="node0" presStyleIdx="1" presStyleCnt="2">
        <dgm:presLayoutVars>
          <dgm:chPref val="3"/>
        </dgm:presLayoutVars>
      </dgm:prSet>
      <dgm:spPr/>
      <dgm:t>
        <a:bodyPr/>
        <a:lstStyle/>
        <a:p>
          <a:endParaRPr lang="en-US"/>
        </a:p>
      </dgm:t>
    </dgm:pt>
    <dgm:pt modelId="{599034CB-53CE-DB4D-A181-77065D3F8546}" type="pres">
      <dgm:prSet presAssocID="{911F9800-0CD1-F842-94BF-402A7B384146}" presName="level2hierChild" presStyleCnt="0"/>
      <dgm:spPr/>
    </dgm:pt>
  </dgm:ptLst>
  <dgm:cxnLst>
    <dgm:cxn modelId="{A7475DA0-E2C9-8F40-A7D1-452E04AB3950}" type="presOf" srcId="{B006E356-8C1F-2842-A695-3025809554DE}" destId="{FE894D11-D6E8-A842-A016-DE8583850E34}" srcOrd="0" destOrd="0" presId="urn:microsoft.com/office/officeart/2005/8/layout/hierarchy2"/>
    <dgm:cxn modelId="{E7D3FF45-3983-B24F-AE87-12EB84A151E7}" type="presOf" srcId="{5CC02701-15FF-8F48-BA61-AB0C43ACB130}" destId="{5EB8872D-6721-2343-8073-CBD6ABACBFD1}" srcOrd="0" destOrd="0" presId="urn:microsoft.com/office/officeart/2005/8/layout/hierarchy2"/>
    <dgm:cxn modelId="{0DD41B96-0348-FE4F-A3AB-58930D9EFB57}" srcId="{D0F1D5A6-E8B1-9745-8632-6CD331C5CDE0}" destId="{5CC02701-15FF-8F48-BA61-AB0C43ACB130}" srcOrd="3" destOrd="0" parTransId="{C0F1E6C5-DF66-2347-B23D-D9215FE6E6A2}" sibTransId="{7CEBB308-ED98-6C4C-A342-5FD5349A59C7}"/>
    <dgm:cxn modelId="{D13A3C71-9588-DD4D-9132-CF6BEC075E65}" type="presOf" srcId="{6087C2FE-328F-9245-A8F2-3A45FEDECE27}" destId="{521E318E-3DCA-0D41-B808-40C43C1C9C91}" srcOrd="1" destOrd="0" presId="urn:microsoft.com/office/officeart/2005/8/layout/hierarchy2"/>
    <dgm:cxn modelId="{12850BE4-338B-F845-9338-D17A519FE9F5}" srcId="{D0F1D5A6-E8B1-9745-8632-6CD331C5CDE0}" destId="{D00C03D2-2DCC-0C42-9B5C-955518FC9C89}" srcOrd="1" destOrd="0" parTransId="{6087C2FE-328F-9245-A8F2-3A45FEDECE27}" sibTransId="{3F93529D-87A6-3B4A-9392-83BA1CF2375B}"/>
    <dgm:cxn modelId="{B1F9C8D3-CB43-CE47-AAFA-883A354B8569}" srcId="{D0F1D5A6-E8B1-9745-8632-6CD331C5CDE0}" destId="{90C20E8E-9FB4-794F-8F26-6BD2F5D74023}" srcOrd="4" destOrd="0" parTransId="{3675A63D-A975-D445-A9F0-ACE5466F167E}" sibTransId="{123057F6-FA9C-3540-9E37-F6D850A0E26A}"/>
    <dgm:cxn modelId="{3B61C416-85A1-A44A-88A2-E33A5D309A5E}" type="presOf" srcId="{90C20E8E-9FB4-794F-8F26-6BD2F5D74023}" destId="{1C6550B8-036A-1E4D-9B75-358FB8CA4515}" srcOrd="0" destOrd="0" presId="urn:microsoft.com/office/officeart/2005/8/layout/hierarchy2"/>
    <dgm:cxn modelId="{E5C4D77D-6850-7741-8098-AF9C5D9C57A4}" srcId="{D0F1D5A6-E8B1-9745-8632-6CD331C5CDE0}" destId="{8918C742-826C-CF48-B7E1-316F2F9A2D43}" srcOrd="2" destOrd="0" parTransId="{B006E356-8C1F-2842-A695-3025809554DE}" sibTransId="{8C553EBE-EAE6-7043-88C0-E64F418B8F75}"/>
    <dgm:cxn modelId="{55F5D0B6-8FB5-7445-A5F4-983D47E1345E}" srcId="{9A5C121B-C564-AA4F-B247-9DA8A0F8CB36}" destId="{911F9800-0CD1-F842-94BF-402A7B384146}" srcOrd="1" destOrd="0" parTransId="{0157C34B-1BAA-3648-B5CF-CDE8038C4E19}" sibTransId="{BE9C69C3-BFB9-A94A-8E18-4E8D59D3C296}"/>
    <dgm:cxn modelId="{399FC2B7-6B5B-C040-BAFC-FCDE35107E4B}" type="presOf" srcId="{B006E356-8C1F-2842-A695-3025809554DE}" destId="{0F898E7E-3FE0-224B-AB94-F59D520FC00F}" srcOrd="1" destOrd="0" presId="urn:microsoft.com/office/officeart/2005/8/layout/hierarchy2"/>
    <dgm:cxn modelId="{52E088FC-04A9-AA4A-AFD9-B69FAC44C9D8}" srcId="{D0F1D5A6-E8B1-9745-8632-6CD331C5CDE0}" destId="{B2F46D50-81FB-FC48-9B73-0FC3F4266C67}" srcOrd="0" destOrd="0" parTransId="{1CB4879A-96CF-D749-B834-305CF31EBA02}" sibTransId="{AABAC659-A6C3-1A40-8B28-D03B78DD0172}"/>
    <dgm:cxn modelId="{ADB05B6B-F99D-6F47-BDEF-CE2ADD96C946}" type="presOf" srcId="{9A5C121B-C564-AA4F-B247-9DA8A0F8CB36}" destId="{F2AA583A-8BD2-8D4F-AB12-91027D217A23}" srcOrd="0" destOrd="0" presId="urn:microsoft.com/office/officeart/2005/8/layout/hierarchy2"/>
    <dgm:cxn modelId="{2D3551A9-B5BB-AB4B-AD61-3ABBB75C6D9B}" type="presOf" srcId="{3675A63D-A975-D445-A9F0-ACE5466F167E}" destId="{83AA2B9D-CB91-F544-A9E4-A0CB13859DBE}" srcOrd="0" destOrd="0" presId="urn:microsoft.com/office/officeart/2005/8/layout/hierarchy2"/>
    <dgm:cxn modelId="{194844C8-AFBF-8B47-BEBC-71F82FD6A3E5}" type="presOf" srcId="{1CB4879A-96CF-D749-B834-305CF31EBA02}" destId="{37402613-56AB-9B45-B4F7-478DBA919B21}" srcOrd="1" destOrd="0" presId="urn:microsoft.com/office/officeart/2005/8/layout/hierarchy2"/>
    <dgm:cxn modelId="{CCA03470-9B25-A54E-83D1-8A98E2E80FB8}" type="presOf" srcId="{1CB4879A-96CF-D749-B834-305CF31EBA02}" destId="{728778DF-3898-4541-9B33-69302E268E6E}" srcOrd="0" destOrd="0" presId="urn:microsoft.com/office/officeart/2005/8/layout/hierarchy2"/>
    <dgm:cxn modelId="{2F309392-7929-B842-A1AD-D0BB3D277F06}" type="presOf" srcId="{911F9800-0CD1-F842-94BF-402A7B384146}" destId="{C7350601-EE18-9245-9F73-CBE417F759EB}" srcOrd="0" destOrd="0" presId="urn:microsoft.com/office/officeart/2005/8/layout/hierarchy2"/>
    <dgm:cxn modelId="{16C6F1E5-457D-7342-ACA4-813476EBB359}" type="presOf" srcId="{6087C2FE-328F-9245-A8F2-3A45FEDECE27}" destId="{1C8EBBBE-98F0-0C4F-96DE-4AB1AA7AEEA5}" srcOrd="0" destOrd="0" presId="urn:microsoft.com/office/officeart/2005/8/layout/hierarchy2"/>
    <dgm:cxn modelId="{117EDFEE-A0D5-AA41-87A6-2E33FB18AFFD}" type="presOf" srcId="{C0F1E6C5-DF66-2347-B23D-D9215FE6E6A2}" destId="{B4A6278E-2564-FF4A-80F6-691A054DD546}" srcOrd="1" destOrd="0" presId="urn:microsoft.com/office/officeart/2005/8/layout/hierarchy2"/>
    <dgm:cxn modelId="{85B1B308-FA03-DD44-9ED2-2B2F93E1F969}" type="presOf" srcId="{D0F1D5A6-E8B1-9745-8632-6CD331C5CDE0}" destId="{FA12E9C2-6861-1C4F-802E-E77905EED5D7}" srcOrd="0" destOrd="0" presId="urn:microsoft.com/office/officeart/2005/8/layout/hierarchy2"/>
    <dgm:cxn modelId="{ACD8F0BF-EF24-0746-AC32-D4AEF93FEC8C}" type="presOf" srcId="{8918C742-826C-CF48-B7E1-316F2F9A2D43}" destId="{B19DDA32-A8E5-7142-A2FA-9AE55839C3D8}" srcOrd="0" destOrd="0" presId="urn:microsoft.com/office/officeart/2005/8/layout/hierarchy2"/>
    <dgm:cxn modelId="{953C15C1-C6F8-0C41-B130-94CD61A5FCE1}" type="presOf" srcId="{3675A63D-A975-D445-A9F0-ACE5466F167E}" destId="{3106E2DC-C92E-C747-A7BC-D4ACA3B26793}" srcOrd="1" destOrd="0" presId="urn:microsoft.com/office/officeart/2005/8/layout/hierarchy2"/>
    <dgm:cxn modelId="{0E5FEBD8-D247-2F4E-BA89-E3BFA758016B}" type="presOf" srcId="{C0F1E6C5-DF66-2347-B23D-D9215FE6E6A2}" destId="{56FD54B1-B658-2349-B3BA-221F83C88A25}" srcOrd="0" destOrd="0" presId="urn:microsoft.com/office/officeart/2005/8/layout/hierarchy2"/>
    <dgm:cxn modelId="{D275AC9C-B0CC-A244-81B6-A163D12DC296}" type="presOf" srcId="{B2F46D50-81FB-FC48-9B73-0FC3F4266C67}" destId="{A167FD14-4B25-D141-A6CB-0CDDBA8BDEB5}" srcOrd="0" destOrd="0" presId="urn:microsoft.com/office/officeart/2005/8/layout/hierarchy2"/>
    <dgm:cxn modelId="{1F2F469F-4B45-D145-98CB-3721877351F6}" srcId="{9A5C121B-C564-AA4F-B247-9DA8A0F8CB36}" destId="{D0F1D5A6-E8B1-9745-8632-6CD331C5CDE0}" srcOrd="0" destOrd="0" parTransId="{F50EBD79-12C4-384F-84F7-EDD5F8FDDB1C}" sibTransId="{5073D11F-DF2E-AC4B-8989-874ABE27988D}"/>
    <dgm:cxn modelId="{41F656AB-0B1C-AA42-B434-3E048AEDA401}" type="presOf" srcId="{D00C03D2-2DCC-0C42-9B5C-955518FC9C89}" destId="{1BBB8600-6965-434D-BF25-128D7B1FC0E7}" srcOrd="0" destOrd="0" presId="urn:microsoft.com/office/officeart/2005/8/layout/hierarchy2"/>
    <dgm:cxn modelId="{C6FC3930-2B75-4248-8434-99D041ADF436}" type="presParOf" srcId="{F2AA583A-8BD2-8D4F-AB12-91027D217A23}" destId="{0FFACF1D-C887-1041-B640-3974C14F61BB}" srcOrd="0" destOrd="0" presId="urn:microsoft.com/office/officeart/2005/8/layout/hierarchy2"/>
    <dgm:cxn modelId="{67EAB032-03F1-D342-9206-707C641C3992}" type="presParOf" srcId="{0FFACF1D-C887-1041-B640-3974C14F61BB}" destId="{FA12E9C2-6861-1C4F-802E-E77905EED5D7}" srcOrd="0" destOrd="0" presId="urn:microsoft.com/office/officeart/2005/8/layout/hierarchy2"/>
    <dgm:cxn modelId="{2EAE0F07-831A-A446-99AF-577FB5F26337}" type="presParOf" srcId="{0FFACF1D-C887-1041-B640-3974C14F61BB}" destId="{03A8F0A7-F27B-8A41-9ECF-6202B2599790}" srcOrd="1" destOrd="0" presId="urn:microsoft.com/office/officeart/2005/8/layout/hierarchy2"/>
    <dgm:cxn modelId="{B6EFE6F8-7A5F-3842-98AD-9675775C31BB}" type="presParOf" srcId="{03A8F0A7-F27B-8A41-9ECF-6202B2599790}" destId="{728778DF-3898-4541-9B33-69302E268E6E}" srcOrd="0" destOrd="0" presId="urn:microsoft.com/office/officeart/2005/8/layout/hierarchy2"/>
    <dgm:cxn modelId="{AD96E5AD-32AE-0B4C-A82C-7975137CE0B1}" type="presParOf" srcId="{728778DF-3898-4541-9B33-69302E268E6E}" destId="{37402613-56AB-9B45-B4F7-478DBA919B21}" srcOrd="0" destOrd="0" presId="urn:microsoft.com/office/officeart/2005/8/layout/hierarchy2"/>
    <dgm:cxn modelId="{C464509F-CA1A-4D4C-8665-4996E9E62B60}" type="presParOf" srcId="{03A8F0A7-F27B-8A41-9ECF-6202B2599790}" destId="{7443553B-DF9F-0B4C-98FB-74FFA567670E}" srcOrd="1" destOrd="0" presId="urn:microsoft.com/office/officeart/2005/8/layout/hierarchy2"/>
    <dgm:cxn modelId="{A53D4C64-93A7-0D48-A075-A5ED84BD1C82}" type="presParOf" srcId="{7443553B-DF9F-0B4C-98FB-74FFA567670E}" destId="{A167FD14-4B25-D141-A6CB-0CDDBA8BDEB5}" srcOrd="0" destOrd="0" presId="urn:microsoft.com/office/officeart/2005/8/layout/hierarchy2"/>
    <dgm:cxn modelId="{77E5BC9F-6DBA-E841-BBD1-061556A95001}" type="presParOf" srcId="{7443553B-DF9F-0B4C-98FB-74FFA567670E}" destId="{AFC9F2B5-ECD1-9945-A01E-E17AE7F72175}" srcOrd="1" destOrd="0" presId="urn:microsoft.com/office/officeart/2005/8/layout/hierarchy2"/>
    <dgm:cxn modelId="{45500946-7CDB-FF4F-92D7-5661376D1CB6}" type="presParOf" srcId="{03A8F0A7-F27B-8A41-9ECF-6202B2599790}" destId="{1C8EBBBE-98F0-0C4F-96DE-4AB1AA7AEEA5}" srcOrd="2" destOrd="0" presId="urn:microsoft.com/office/officeart/2005/8/layout/hierarchy2"/>
    <dgm:cxn modelId="{D10EF7DD-6122-1B45-8867-8CBBBC2E1FD4}" type="presParOf" srcId="{1C8EBBBE-98F0-0C4F-96DE-4AB1AA7AEEA5}" destId="{521E318E-3DCA-0D41-B808-40C43C1C9C91}" srcOrd="0" destOrd="0" presId="urn:microsoft.com/office/officeart/2005/8/layout/hierarchy2"/>
    <dgm:cxn modelId="{5E678AC7-9D02-8D4D-9936-6D08A869CDB6}" type="presParOf" srcId="{03A8F0A7-F27B-8A41-9ECF-6202B2599790}" destId="{225B21F3-C2ED-9E41-B213-16F9AB1C12E6}" srcOrd="3" destOrd="0" presId="urn:microsoft.com/office/officeart/2005/8/layout/hierarchy2"/>
    <dgm:cxn modelId="{E41FBAFB-F686-B34F-87C2-9513C464B6F5}" type="presParOf" srcId="{225B21F3-C2ED-9E41-B213-16F9AB1C12E6}" destId="{1BBB8600-6965-434D-BF25-128D7B1FC0E7}" srcOrd="0" destOrd="0" presId="urn:microsoft.com/office/officeart/2005/8/layout/hierarchy2"/>
    <dgm:cxn modelId="{11137562-8DDD-BB41-839B-AEC6E58B92AD}" type="presParOf" srcId="{225B21F3-C2ED-9E41-B213-16F9AB1C12E6}" destId="{BD2B875A-563E-314A-8F07-97CC6491F1CC}" srcOrd="1" destOrd="0" presId="urn:microsoft.com/office/officeart/2005/8/layout/hierarchy2"/>
    <dgm:cxn modelId="{A01F01A2-C8B1-0B43-BF01-A360950F50C3}" type="presParOf" srcId="{03A8F0A7-F27B-8A41-9ECF-6202B2599790}" destId="{FE894D11-D6E8-A842-A016-DE8583850E34}" srcOrd="4" destOrd="0" presId="urn:microsoft.com/office/officeart/2005/8/layout/hierarchy2"/>
    <dgm:cxn modelId="{27BBE796-EACD-1F42-94A9-5C08E140A19E}" type="presParOf" srcId="{FE894D11-D6E8-A842-A016-DE8583850E34}" destId="{0F898E7E-3FE0-224B-AB94-F59D520FC00F}" srcOrd="0" destOrd="0" presId="urn:microsoft.com/office/officeart/2005/8/layout/hierarchy2"/>
    <dgm:cxn modelId="{FA6BE440-43C9-2A49-BD32-0DEC6DF564D1}" type="presParOf" srcId="{03A8F0A7-F27B-8A41-9ECF-6202B2599790}" destId="{5FF3C404-4622-DB47-B9D0-302D2451D920}" srcOrd="5" destOrd="0" presId="urn:microsoft.com/office/officeart/2005/8/layout/hierarchy2"/>
    <dgm:cxn modelId="{1F445371-D13F-A141-9487-72748C94D39C}" type="presParOf" srcId="{5FF3C404-4622-DB47-B9D0-302D2451D920}" destId="{B19DDA32-A8E5-7142-A2FA-9AE55839C3D8}" srcOrd="0" destOrd="0" presId="urn:microsoft.com/office/officeart/2005/8/layout/hierarchy2"/>
    <dgm:cxn modelId="{B855B086-6CDD-2544-A15F-3455E1A83781}" type="presParOf" srcId="{5FF3C404-4622-DB47-B9D0-302D2451D920}" destId="{894557D2-95CA-3148-991D-5D9B7DED5409}" srcOrd="1" destOrd="0" presId="urn:microsoft.com/office/officeart/2005/8/layout/hierarchy2"/>
    <dgm:cxn modelId="{030E4E7E-C23F-0F4C-9DCB-3455F008FAA4}" type="presParOf" srcId="{03A8F0A7-F27B-8A41-9ECF-6202B2599790}" destId="{56FD54B1-B658-2349-B3BA-221F83C88A25}" srcOrd="6" destOrd="0" presId="urn:microsoft.com/office/officeart/2005/8/layout/hierarchy2"/>
    <dgm:cxn modelId="{B16C4A04-C763-8C44-B828-F0A812ECF4CC}" type="presParOf" srcId="{56FD54B1-B658-2349-B3BA-221F83C88A25}" destId="{B4A6278E-2564-FF4A-80F6-691A054DD546}" srcOrd="0" destOrd="0" presId="urn:microsoft.com/office/officeart/2005/8/layout/hierarchy2"/>
    <dgm:cxn modelId="{BF4D17EF-34F9-C048-A10D-3E2744722B59}" type="presParOf" srcId="{03A8F0A7-F27B-8A41-9ECF-6202B2599790}" destId="{13F4AE28-298E-2345-9323-3ED6ECA3025B}" srcOrd="7" destOrd="0" presId="urn:microsoft.com/office/officeart/2005/8/layout/hierarchy2"/>
    <dgm:cxn modelId="{CEB65E8F-359D-1E4B-BDA7-E2BD6B1011AF}" type="presParOf" srcId="{13F4AE28-298E-2345-9323-3ED6ECA3025B}" destId="{5EB8872D-6721-2343-8073-CBD6ABACBFD1}" srcOrd="0" destOrd="0" presId="urn:microsoft.com/office/officeart/2005/8/layout/hierarchy2"/>
    <dgm:cxn modelId="{D59818FB-817D-554F-912A-3AE345B85D12}" type="presParOf" srcId="{13F4AE28-298E-2345-9323-3ED6ECA3025B}" destId="{7E603F7D-611E-2843-B4BC-1D48E0959ABA}" srcOrd="1" destOrd="0" presId="urn:microsoft.com/office/officeart/2005/8/layout/hierarchy2"/>
    <dgm:cxn modelId="{C7393DB2-421A-B04A-A541-34A98B43C7C4}" type="presParOf" srcId="{03A8F0A7-F27B-8A41-9ECF-6202B2599790}" destId="{83AA2B9D-CB91-F544-A9E4-A0CB13859DBE}" srcOrd="8" destOrd="0" presId="urn:microsoft.com/office/officeart/2005/8/layout/hierarchy2"/>
    <dgm:cxn modelId="{9001F76B-399B-824E-9CE6-BF8D43D882A1}" type="presParOf" srcId="{83AA2B9D-CB91-F544-A9E4-A0CB13859DBE}" destId="{3106E2DC-C92E-C747-A7BC-D4ACA3B26793}" srcOrd="0" destOrd="0" presId="urn:microsoft.com/office/officeart/2005/8/layout/hierarchy2"/>
    <dgm:cxn modelId="{0F36CF8C-055F-DF43-8E95-B6BBD0FCA663}" type="presParOf" srcId="{03A8F0A7-F27B-8A41-9ECF-6202B2599790}" destId="{BF772372-7832-B44A-8786-45D59A15C97C}" srcOrd="9" destOrd="0" presId="urn:microsoft.com/office/officeart/2005/8/layout/hierarchy2"/>
    <dgm:cxn modelId="{04A18ACF-6D41-6F48-B8CB-70CFA0BFBCEE}" type="presParOf" srcId="{BF772372-7832-B44A-8786-45D59A15C97C}" destId="{1C6550B8-036A-1E4D-9B75-358FB8CA4515}" srcOrd="0" destOrd="0" presId="urn:microsoft.com/office/officeart/2005/8/layout/hierarchy2"/>
    <dgm:cxn modelId="{C32819A7-C8E0-F148-B388-AA21D53A7708}" type="presParOf" srcId="{BF772372-7832-B44A-8786-45D59A15C97C}" destId="{8F976CE0-076D-594D-B6DE-2EDCCC0B5A65}" srcOrd="1" destOrd="0" presId="urn:microsoft.com/office/officeart/2005/8/layout/hierarchy2"/>
    <dgm:cxn modelId="{000ACFCF-304C-FB4E-8E0C-81BF33A17602}" type="presParOf" srcId="{F2AA583A-8BD2-8D4F-AB12-91027D217A23}" destId="{2C5C5CE6-0576-6D47-8EC2-7F0A693279B0}" srcOrd="1" destOrd="0" presId="urn:microsoft.com/office/officeart/2005/8/layout/hierarchy2"/>
    <dgm:cxn modelId="{906F1DD2-57D8-FD41-B5A3-673FD7E9B45B}" type="presParOf" srcId="{2C5C5CE6-0576-6D47-8EC2-7F0A693279B0}" destId="{C7350601-EE18-9245-9F73-CBE417F759EB}" srcOrd="0" destOrd="0" presId="urn:microsoft.com/office/officeart/2005/8/layout/hierarchy2"/>
    <dgm:cxn modelId="{6D0157E1-D6B3-8B46-8C9F-33F7F6608F71}" type="presParOf" srcId="{2C5C5CE6-0576-6D47-8EC2-7F0A693279B0}" destId="{599034CB-53CE-DB4D-A181-77065D3F854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5A223A-7CF8-304D-9C3C-255B82929AA1}" type="doc">
      <dgm:prSet loTypeId="urn:microsoft.com/office/officeart/2005/8/layout/list1" loCatId="" qsTypeId="urn:microsoft.com/office/officeart/2005/8/quickstyle/simple4" qsCatId="simple" csTypeId="urn:microsoft.com/office/officeart/2005/8/colors/colorful1" csCatId="colorful"/>
      <dgm:spPr/>
      <dgm:t>
        <a:bodyPr/>
        <a:lstStyle/>
        <a:p>
          <a:endParaRPr lang="en-US"/>
        </a:p>
      </dgm:t>
    </dgm:pt>
    <dgm:pt modelId="{326F7249-BA7E-7A44-8850-FC7C786738AE}">
      <dgm:prSet custT="1"/>
      <dgm:spPr/>
      <dgm:t>
        <a:bodyPr/>
        <a:lstStyle/>
        <a:p>
          <a:pPr rtl="0"/>
          <a:r>
            <a:rPr lang="en-US" sz="1600" smtClean="0"/>
            <a:t>feasibility and pilot benefits of cognitive rehabilitation provided by TR.</a:t>
          </a:r>
          <a:endParaRPr lang="en-US" sz="1600"/>
        </a:p>
      </dgm:t>
    </dgm:pt>
    <dgm:pt modelId="{91A89FA4-49DD-BA48-8F25-BC76361767C6}" type="parTrans" cxnId="{EC4C216B-7B98-CE4D-B0EA-ABCC0F13C076}">
      <dgm:prSet/>
      <dgm:spPr/>
      <dgm:t>
        <a:bodyPr/>
        <a:lstStyle/>
        <a:p>
          <a:endParaRPr lang="en-US" sz="1600"/>
        </a:p>
      </dgm:t>
    </dgm:pt>
    <dgm:pt modelId="{B10441C1-2AE2-AC4A-A19E-195E4F1EBCDE}" type="sibTrans" cxnId="{EC4C216B-7B98-CE4D-B0EA-ABCC0F13C076}">
      <dgm:prSet/>
      <dgm:spPr/>
      <dgm:t>
        <a:bodyPr/>
        <a:lstStyle/>
        <a:p>
          <a:endParaRPr lang="en-US" sz="1600"/>
        </a:p>
      </dgm:t>
    </dgm:pt>
    <dgm:pt modelId="{B32DAC90-48E0-9847-856C-5099322E1772}">
      <dgm:prSet custT="1"/>
      <dgm:spPr/>
      <dgm:t>
        <a:bodyPr/>
        <a:lstStyle/>
        <a:p>
          <a:pPr rtl="0"/>
          <a:r>
            <a:rPr lang="en-US" sz="1600" smtClean="0"/>
            <a:t>overcome the current limitations of in-person cognitive rehabilitation</a:t>
          </a:r>
          <a:endParaRPr lang="en-US" sz="1600"/>
        </a:p>
      </dgm:t>
    </dgm:pt>
    <dgm:pt modelId="{8A508131-CA3D-524B-A2F8-6F54CDD09A20}" type="parTrans" cxnId="{A94BC954-9F37-884A-97CC-AC8F357A98E7}">
      <dgm:prSet/>
      <dgm:spPr/>
      <dgm:t>
        <a:bodyPr/>
        <a:lstStyle/>
        <a:p>
          <a:endParaRPr lang="en-US" sz="1600"/>
        </a:p>
      </dgm:t>
    </dgm:pt>
    <dgm:pt modelId="{6CA253AD-18F2-6A4D-A10B-21B30FCC5E2F}" type="sibTrans" cxnId="{A94BC954-9F37-884A-97CC-AC8F357A98E7}">
      <dgm:prSet/>
      <dgm:spPr/>
      <dgm:t>
        <a:bodyPr/>
        <a:lstStyle/>
        <a:p>
          <a:endParaRPr lang="en-US" sz="1600"/>
        </a:p>
      </dgm:t>
    </dgm:pt>
    <dgm:pt modelId="{2C9783A0-0C99-3B4D-95F3-2D5997C52240}">
      <dgm:prSet custT="1"/>
      <dgm:spPr/>
      <dgm:t>
        <a:bodyPr/>
        <a:lstStyle/>
        <a:p>
          <a:pPr rtl="0"/>
          <a:r>
            <a:rPr lang="en-US" sz="1600" smtClean="0"/>
            <a:t>the quality of the clinical studies designs needs to be improved. </a:t>
          </a:r>
          <a:endParaRPr lang="en-US" sz="1600"/>
        </a:p>
      </dgm:t>
    </dgm:pt>
    <dgm:pt modelId="{1BE88CFD-DA35-2244-B08B-C9AA39C36F3F}" type="parTrans" cxnId="{E0808887-D09F-9A47-B31E-5F4FB567D00B}">
      <dgm:prSet/>
      <dgm:spPr/>
      <dgm:t>
        <a:bodyPr/>
        <a:lstStyle/>
        <a:p>
          <a:endParaRPr lang="en-US" sz="1600"/>
        </a:p>
      </dgm:t>
    </dgm:pt>
    <dgm:pt modelId="{2D16A554-C06F-F440-97C8-48421FE81311}" type="sibTrans" cxnId="{E0808887-D09F-9A47-B31E-5F4FB567D00B}">
      <dgm:prSet/>
      <dgm:spPr/>
      <dgm:t>
        <a:bodyPr/>
        <a:lstStyle/>
        <a:p>
          <a:endParaRPr lang="en-US" sz="1600"/>
        </a:p>
      </dgm:t>
    </dgm:pt>
    <dgm:pt modelId="{2152EFC5-D869-504E-A4C3-8EEF200D729C}" type="pres">
      <dgm:prSet presAssocID="{E55A223A-7CF8-304D-9C3C-255B82929AA1}" presName="linear" presStyleCnt="0">
        <dgm:presLayoutVars>
          <dgm:dir/>
          <dgm:animLvl val="lvl"/>
          <dgm:resizeHandles val="exact"/>
        </dgm:presLayoutVars>
      </dgm:prSet>
      <dgm:spPr/>
      <dgm:t>
        <a:bodyPr/>
        <a:lstStyle/>
        <a:p>
          <a:endParaRPr lang="en-US"/>
        </a:p>
      </dgm:t>
    </dgm:pt>
    <dgm:pt modelId="{9DFA1204-13A1-6349-9373-DFDA893950C7}" type="pres">
      <dgm:prSet presAssocID="{326F7249-BA7E-7A44-8850-FC7C786738AE}" presName="parentLin" presStyleCnt="0"/>
      <dgm:spPr/>
    </dgm:pt>
    <dgm:pt modelId="{5BF0C9B6-4085-B947-84FC-98BF47461A79}" type="pres">
      <dgm:prSet presAssocID="{326F7249-BA7E-7A44-8850-FC7C786738AE}" presName="parentLeftMargin" presStyleLbl="node1" presStyleIdx="0" presStyleCnt="3"/>
      <dgm:spPr/>
      <dgm:t>
        <a:bodyPr/>
        <a:lstStyle/>
        <a:p>
          <a:endParaRPr lang="en-US"/>
        </a:p>
      </dgm:t>
    </dgm:pt>
    <dgm:pt modelId="{E654693E-152A-264A-AE9E-E3B303AE32A8}" type="pres">
      <dgm:prSet presAssocID="{326F7249-BA7E-7A44-8850-FC7C786738AE}" presName="parentText" presStyleLbl="node1" presStyleIdx="0" presStyleCnt="3">
        <dgm:presLayoutVars>
          <dgm:chMax val="0"/>
          <dgm:bulletEnabled val="1"/>
        </dgm:presLayoutVars>
      </dgm:prSet>
      <dgm:spPr/>
      <dgm:t>
        <a:bodyPr/>
        <a:lstStyle/>
        <a:p>
          <a:endParaRPr lang="en-US"/>
        </a:p>
      </dgm:t>
    </dgm:pt>
    <dgm:pt modelId="{F9D20030-A69E-9647-8111-DA013CE42AC8}" type="pres">
      <dgm:prSet presAssocID="{326F7249-BA7E-7A44-8850-FC7C786738AE}" presName="negativeSpace" presStyleCnt="0"/>
      <dgm:spPr/>
    </dgm:pt>
    <dgm:pt modelId="{78116F16-5FD0-AC4D-92A8-5EC50B5DDF90}" type="pres">
      <dgm:prSet presAssocID="{326F7249-BA7E-7A44-8850-FC7C786738AE}" presName="childText" presStyleLbl="conFgAcc1" presStyleIdx="0" presStyleCnt="3">
        <dgm:presLayoutVars>
          <dgm:bulletEnabled val="1"/>
        </dgm:presLayoutVars>
      </dgm:prSet>
      <dgm:spPr/>
    </dgm:pt>
    <dgm:pt modelId="{03CE7B84-570D-4343-895C-08E12D9C52C6}" type="pres">
      <dgm:prSet presAssocID="{B10441C1-2AE2-AC4A-A19E-195E4F1EBCDE}" presName="spaceBetweenRectangles" presStyleCnt="0"/>
      <dgm:spPr/>
    </dgm:pt>
    <dgm:pt modelId="{104D7CCE-22E8-F145-8B8E-1E821B09532A}" type="pres">
      <dgm:prSet presAssocID="{B32DAC90-48E0-9847-856C-5099322E1772}" presName="parentLin" presStyleCnt="0"/>
      <dgm:spPr/>
    </dgm:pt>
    <dgm:pt modelId="{191A3305-4041-0E45-8A6E-18DED19D6AB7}" type="pres">
      <dgm:prSet presAssocID="{B32DAC90-48E0-9847-856C-5099322E1772}" presName="parentLeftMargin" presStyleLbl="node1" presStyleIdx="0" presStyleCnt="3"/>
      <dgm:spPr/>
      <dgm:t>
        <a:bodyPr/>
        <a:lstStyle/>
        <a:p>
          <a:endParaRPr lang="en-US"/>
        </a:p>
      </dgm:t>
    </dgm:pt>
    <dgm:pt modelId="{73BA260C-A8F0-4846-B0EE-7172F8D2B45A}" type="pres">
      <dgm:prSet presAssocID="{B32DAC90-48E0-9847-856C-5099322E1772}" presName="parentText" presStyleLbl="node1" presStyleIdx="1" presStyleCnt="3">
        <dgm:presLayoutVars>
          <dgm:chMax val="0"/>
          <dgm:bulletEnabled val="1"/>
        </dgm:presLayoutVars>
      </dgm:prSet>
      <dgm:spPr/>
      <dgm:t>
        <a:bodyPr/>
        <a:lstStyle/>
        <a:p>
          <a:endParaRPr lang="en-US"/>
        </a:p>
      </dgm:t>
    </dgm:pt>
    <dgm:pt modelId="{B4EA820E-9389-B940-B7D3-A4AEAAF5E20E}" type="pres">
      <dgm:prSet presAssocID="{B32DAC90-48E0-9847-856C-5099322E1772}" presName="negativeSpace" presStyleCnt="0"/>
      <dgm:spPr/>
    </dgm:pt>
    <dgm:pt modelId="{1F38CB6D-4216-F548-88E9-4BD0334DCEBC}" type="pres">
      <dgm:prSet presAssocID="{B32DAC90-48E0-9847-856C-5099322E1772}" presName="childText" presStyleLbl="conFgAcc1" presStyleIdx="1" presStyleCnt="3">
        <dgm:presLayoutVars>
          <dgm:bulletEnabled val="1"/>
        </dgm:presLayoutVars>
      </dgm:prSet>
      <dgm:spPr/>
    </dgm:pt>
    <dgm:pt modelId="{C91E225C-D958-6849-8B21-90D205C80D0D}" type="pres">
      <dgm:prSet presAssocID="{6CA253AD-18F2-6A4D-A10B-21B30FCC5E2F}" presName="spaceBetweenRectangles" presStyleCnt="0"/>
      <dgm:spPr/>
    </dgm:pt>
    <dgm:pt modelId="{97A84842-99C6-5C46-95AF-430604740709}" type="pres">
      <dgm:prSet presAssocID="{2C9783A0-0C99-3B4D-95F3-2D5997C52240}" presName="parentLin" presStyleCnt="0"/>
      <dgm:spPr/>
    </dgm:pt>
    <dgm:pt modelId="{53CF6E6D-5C95-4C49-8C35-C88F3B5867AA}" type="pres">
      <dgm:prSet presAssocID="{2C9783A0-0C99-3B4D-95F3-2D5997C52240}" presName="parentLeftMargin" presStyleLbl="node1" presStyleIdx="1" presStyleCnt="3"/>
      <dgm:spPr/>
      <dgm:t>
        <a:bodyPr/>
        <a:lstStyle/>
        <a:p>
          <a:endParaRPr lang="en-US"/>
        </a:p>
      </dgm:t>
    </dgm:pt>
    <dgm:pt modelId="{BC6542FC-790E-D644-8296-404E4E5DD9F4}" type="pres">
      <dgm:prSet presAssocID="{2C9783A0-0C99-3B4D-95F3-2D5997C52240}" presName="parentText" presStyleLbl="node1" presStyleIdx="2" presStyleCnt="3">
        <dgm:presLayoutVars>
          <dgm:chMax val="0"/>
          <dgm:bulletEnabled val="1"/>
        </dgm:presLayoutVars>
      </dgm:prSet>
      <dgm:spPr/>
      <dgm:t>
        <a:bodyPr/>
        <a:lstStyle/>
        <a:p>
          <a:endParaRPr lang="en-US"/>
        </a:p>
      </dgm:t>
    </dgm:pt>
    <dgm:pt modelId="{15DA194F-AB0C-A849-A2DF-BDD0C1717C04}" type="pres">
      <dgm:prSet presAssocID="{2C9783A0-0C99-3B4D-95F3-2D5997C52240}" presName="negativeSpace" presStyleCnt="0"/>
      <dgm:spPr/>
    </dgm:pt>
    <dgm:pt modelId="{5F486999-94A7-A54D-BD70-0198FD1B0F21}" type="pres">
      <dgm:prSet presAssocID="{2C9783A0-0C99-3B4D-95F3-2D5997C52240}" presName="childText" presStyleLbl="conFgAcc1" presStyleIdx="2" presStyleCnt="3">
        <dgm:presLayoutVars>
          <dgm:bulletEnabled val="1"/>
        </dgm:presLayoutVars>
      </dgm:prSet>
      <dgm:spPr/>
    </dgm:pt>
  </dgm:ptLst>
  <dgm:cxnLst>
    <dgm:cxn modelId="{E0808887-D09F-9A47-B31E-5F4FB567D00B}" srcId="{E55A223A-7CF8-304D-9C3C-255B82929AA1}" destId="{2C9783A0-0C99-3B4D-95F3-2D5997C52240}" srcOrd="2" destOrd="0" parTransId="{1BE88CFD-DA35-2244-B08B-C9AA39C36F3F}" sibTransId="{2D16A554-C06F-F440-97C8-48421FE81311}"/>
    <dgm:cxn modelId="{EC4C216B-7B98-CE4D-B0EA-ABCC0F13C076}" srcId="{E55A223A-7CF8-304D-9C3C-255B82929AA1}" destId="{326F7249-BA7E-7A44-8850-FC7C786738AE}" srcOrd="0" destOrd="0" parTransId="{91A89FA4-49DD-BA48-8F25-BC76361767C6}" sibTransId="{B10441C1-2AE2-AC4A-A19E-195E4F1EBCDE}"/>
    <dgm:cxn modelId="{A94BC954-9F37-884A-97CC-AC8F357A98E7}" srcId="{E55A223A-7CF8-304D-9C3C-255B82929AA1}" destId="{B32DAC90-48E0-9847-856C-5099322E1772}" srcOrd="1" destOrd="0" parTransId="{8A508131-CA3D-524B-A2F8-6F54CDD09A20}" sibTransId="{6CA253AD-18F2-6A4D-A10B-21B30FCC5E2F}"/>
    <dgm:cxn modelId="{BF1DC433-236E-7546-B4DF-0151054714A5}" type="presOf" srcId="{326F7249-BA7E-7A44-8850-FC7C786738AE}" destId="{5BF0C9B6-4085-B947-84FC-98BF47461A79}" srcOrd="0" destOrd="0" presId="urn:microsoft.com/office/officeart/2005/8/layout/list1"/>
    <dgm:cxn modelId="{EE91BE27-F82E-6940-B373-AADB8F6C8ACB}" type="presOf" srcId="{B32DAC90-48E0-9847-856C-5099322E1772}" destId="{73BA260C-A8F0-4846-B0EE-7172F8D2B45A}" srcOrd="1" destOrd="0" presId="urn:microsoft.com/office/officeart/2005/8/layout/list1"/>
    <dgm:cxn modelId="{74639315-8FE7-D54E-81C9-B83F11537698}" type="presOf" srcId="{2C9783A0-0C99-3B4D-95F3-2D5997C52240}" destId="{53CF6E6D-5C95-4C49-8C35-C88F3B5867AA}" srcOrd="0" destOrd="0" presId="urn:microsoft.com/office/officeart/2005/8/layout/list1"/>
    <dgm:cxn modelId="{F067075A-138B-D945-A4E6-DE12EC527A76}" type="presOf" srcId="{E55A223A-7CF8-304D-9C3C-255B82929AA1}" destId="{2152EFC5-D869-504E-A4C3-8EEF200D729C}" srcOrd="0" destOrd="0" presId="urn:microsoft.com/office/officeart/2005/8/layout/list1"/>
    <dgm:cxn modelId="{7EA744CD-A79E-F84E-A55E-4FF8E67F6F26}" type="presOf" srcId="{2C9783A0-0C99-3B4D-95F3-2D5997C52240}" destId="{BC6542FC-790E-D644-8296-404E4E5DD9F4}" srcOrd="1" destOrd="0" presId="urn:microsoft.com/office/officeart/2005/8/layout/list1"/>
    <dgm:cxn modelId="{6B7834D4-D173-C146-9334-56F689286559}" type="presOf" srcId="{326F7249-BA7E-7A44-8850-FC7C786738AE}" destId="{E654693E-152A-264A-AE9E-E3B303AE32A8}" srcOrd="1" destOrd="0" presId="urn:microsoft.com/office/officeart/2005/8/layout/list1"/>
    <dgm:cxn modelId="{05297975-FF80-0444-A6CF-7DDFD4FB2DA7}" type="presOf" srcId="{B32DAC90-48E0-9847-856C-5099322E1772}" destId="{191A3305-4041-0E45-8A6E-18DED19D6AB7}" srcOrd="0" destOrd="0" presId="urn:microsoft.com/office/officeart/2005/8/layout/list1"/>
    <dgm:cxn modelId="{59A4ED50-5C49-7041-9270-A8FE4113A47D}" type="presParOf" srcId="{2152EFC5-D869-504E-A4C3-8EEF200D729C}" destId="{9DFA1204-13A1-6349-9373-DFDA893950C7}" srcOrd="0" destOrd="0" presId="urn:microsoft.com/office/officeart/2005/8/layout/list1"/>
    <dgm:cxn modelId="{83CFBDD3-C269-2242-966D-2B68E2CF2519}" type="presParOf" srcId="{9DFA1204-13A1-6349-9373-DFDA893950C7}" destId="{5BF0C9B6-4085-B947-84FC-98BF47461A79}" srcOrd="0" destOrd="0" presId="urn:microsoft.com/office/officeart/2005/8/layout/list1"/>
    <dgm:cxn modelId="{300C4C52-2DB5-C042-A45C-98CFDDD5B11A}" type="presParOf" srcId="{9DFA1204-13A1-6349-9373-DFDA893950C7}" destId="{E654693E-152A-264A-AE9E-E3B303AE32A8}" srcOrd="1" destOrd="0" presId="urn:microsoft.com/office/officeart/2005/8/layout/list1"/>
    <dgm:cxn modelId="{57B916C7-6C65-CD4A-9116-64FDDE364764}" type="presParOf" srcId="{2152EFC5-D869-504E-A4C3-8EEF200D729C}" destId="{F9D20030-A69E-9647-8111-DA013CE42AC8}" srcOrd="1" destOrd="0" presId="urn:microsoft.com/office/officeart/2005/8/layout/list1"/>
    <dgm:cxn modelId="{5B233B0C-C10A-7D42-ADD8-1035E19FA441}" type="presParOf" srcId="{2152EFC5-D869-504E-A4C3-8EEF200D729C}" destId="{78116F16-5FD0-AC4D-92A8-5EC50B5DDF90}" srcOrd="2" destOrd="0" presId="urn:microsoft.com/office/officeart/2005/8/layout/list1"/>
    <dgm:cxn modelId="{F1C62B97-B8D6-AA43-A7B4-554A1802C56E}" type="presParOf" srcId="{2152EFC5-D869-504E-A4C3-8EEF200D729C}" destId="{03CE7B84-570D-4343-895C-08E12D9C52C6}" srcOrd="3" destOrd="0" presId="urn:microsoft.com/office/officeart/2005/8/layout/list1"/>
    <dgm:cxn modelId="{FAC0C372-9250-9740-ADCA-0642639D3E7D}" type="presParOf" srcId="{2152EFC5-D869-504E-A4C3-8EEF200D729C}" destId="{104D7CCE-22E8-F145-8B8E-1E821B09532A}" srcOrd="4" destOrd="0" presId="urn:microsoft.com/office/officeart/2005/8/layout/list1"/>
    <dgm:cxn modelId="{8A1CC361-957F-664A-BB27-362DFDA3F1B3}" type="presParOf" srcId="{104D7CCE-22E8-F145-8B8E-1E821B09532A}" destId="{191A3305-4041-0E45-8A6E-18DED19D6AB7}" srcOrd="0" destOrd="0" presId="urn:microsoft.com/office/officeart/2005/8/layout/list1"/>
    <dgm:cxn modelId="{B8CB5C78-23B2-554E-95CF-F91C11ADAC2F}" type="presParOf" srcId="{104D7CCE-22E8-F145-8B8E-1E821B09532A}" destId="{73BA260C-A8F0-4846-B0EE-7172F8D2B45A}" srcOrd="1" destOrd="0" presId="urn:microsoft.com/office/officeart/2005/8/layout/list1"/>
    <dgm:cxn modelId="{F27E2E23-5C10-AD4F-AE64-11D629AE72EE}" type="presParOf" srcId="{2152EFC5-D869-504E-A4C3-8EEF200D729C}" destId="{B4EA820E-9389-B940-B7D3-A4AEAAF5E20E}" srcOrd="5" destOrd="0" presId="urn:microsoft.com/office/officeart/2005/8/layout/list1"/>
    <dgm:cxn modelId="{AC8ECF44-EDBF-C34F-B5B3-9C46275E24DE}" type="presParOf" srcId="{2152EFC5-D869-504E-A4C3-8EEF200D729C}" destId="{1F38CB6D-4216-F548-88E9-4BD0334DCEBC}" srcOrd="6" destOrd="0" presId="urn:microsoft.com/office/officeart/2005/8/layout/list1"/>
    <dgm:cxn modelId="{99978DBA-CA33-F942-8723-312B1337F156}" type="presParOf" srcId="{2152EFC5-D869-504E-A4C3-8EEF200D729C}" destId="{C91E225C-D958-6849-8B21-90D205C80D0D}" srcOrd="7" destOrd="0" presId="urn:microsoft.com/office/officeart/2005/8/layout/list1"/>
    <dgm:cxn modelId="{F34A9B89-BD15-CD46-877F-C66F15776025}" type="presParOf" srcId="{2152EFC5-D869-504E-A4C3-8EEF200D729C}" destId="{97A84842-99C6-5C46-95AF-430604740709}" srcOrd="8" destOrd="0" presId="urn:microsoft.com/office/officeart/2005/8/layout/list1"/>
    <dgm:cxn modelId="{1D0DEB00-7610-7C41-9D34-6B34810399BF}" type="presParOf" srcId="{97A84842-99C6-5C46-95AF-430604740709}" destId="{53CF6E6D-5C95-4C49-8C35-C88F3B5867AA}" srcOrd="0" destOrd="0" presId="urn:microsoft.com/office/officeart/2005/8/layout/list1"/>
    <dgm:cxn modelId="{C9E4D783-E178-9C4F-BB5F-2FAA6DEB8399}" type="presParOf" srcId="{97A84842-99C6-5C46-95AF-430604740709}" destId="{BC6542FC-790E-D644-8296-404E4E5DD9F4}" srcOrd="1" destOrd="0" presId="urn:microsoft.com/office/officeart/2005/8/layout/list1"/>
    <dgm:cxn modelId="{4B0E7B49-15BD-A04C-9097-29E9E1561555}" type="presParOf" srcId="{2152EFC5-D869-504E-A4C3-8EEF200D729C}" destId="{15DA194F-AB0C-A849-A2DF-BDD0C1717C04}" srcOrd="9" destOrd="0" presId="urn:microsoft.com/office/officeart/2005/8/layout/list1"/>
    <dgm:cxn modelId="{208E7157-3DF7-6D4F-85F6-735EB74C12FD}" type="presParOf" srcId="{2152EFC5-D869-504E-A4C3-8EEF200D729C}" destId="{5F486999-94A7-A54D-BD70-0198FD1B0F2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FF5D36-21E2-414F-86AD-DA0CCF97EDDF}" type="doc">
      <dgm:prSet loTypeId="urn:microsoft.com/office/officeart/2009/3/layout/HorizontalOrganizationChart" loCatId="" qsTypeId="urn:microsoft.com/office/officeart/2005/8/quickstyle/simple4" qsCatId="simple" csTypeId="urn:microsoft.com/office/officeart/2005/8/colors/colorful4" csCatId="colorful" phldr="1"/>
      <dgm:spPr/>
      <dgm:t>
        <a:bodyPr/>
        <a:lstStyle/>
        <a:p>
          <a:endParaRPr lang="en-US"/>
        </a:p>
      </dgm:t>
    </dgm:pt>
    <dgm:pt modelId="{70770371-D75C-B045-8F03-F1A9496FCCA6}">
      <dgm:prSet phldrT="[Text]" custT="1"/>
      <dgm:spPr/>
      <dgm:t>
        <a:bodyPr/>
        <a:lstStyle/>
        <a:p>
          <a:r>
            <a:rPr lang="en-US" sz="1600" dirty="0" smtClean="0"/>
            <a:t>Cognitive impairment</a:t>
          </a:r>
          <a:endParaRPr lang="en-US" sz="1600" dirty="0"/>
        </a:p>
      </dgm:t>
    </dgm:pt>
    <dgm:pt modelId="{13AFFCFC-91A1-7E40-B127-7D769B6A4307}" type="parTrans" cxnId="{3B676D04-8763-664E-9C5D-FE509D27F0B6}">
      <dgm:prSet/>
      <dgm:spPr/>
      <dgm:t>
        <a:bodyPr/>
        <a:lstStyle/>
        <a:p>
          <a:endParaRPr lang="en-US" sz="1600"/>
        </a:p>
      </dgm:t>
    </dgm:pt>
    <dgm:pt modelId="{38C3DAA8-B0D6-AA4D-9DF3-D40CB255C7BA}" type="sibTrans" cxnId="{3B676D04-8763-664E-9C5D-FE509D27F0B6}">
      <dgm:prSet/>
      <dgm:spPr/>
      <dgm:t>
        <a:bodyPr/>
        <a:lstStyle/>
        <a:p>
          <a:endParaRPr lang="en-US" sz="1600"/>
        </a:p>
      </dgm:t>
    </dgm:pt>
    <dgm:pt modelId="{4AA29A72-7710-EA49-9442-1CCE71D5876C}" type="asst">
      <dgm:prSet phldrT="[Text]" custT="1"/>
      <dgm:spPr/>
      <dgm:t>
        <a:bodyPr/>
        <a:lstStyle/>
        <a:p>
          <a:r>
            <a:rPr lang="en-US" sz="1600" dirty="0" smtClean="0"/>
            <a:t>34 to ≥65% </a:t>
          </a:r>
          <a:endParaRPr lang="en-US" sz="1600" dirty="0"/>
        </a:p>
      </dgm:t>
    </dgm:pt>
    <dgm:pt modelId="{16320826-E1B3-564E-9B1C-90DA54696F97}" type="parTrans" cxnId="{21356CF5-C36D-354B-862E-7A231C8A184E}">
      <dgm:prSet/>
      <dgm:spPr/>
      <dgm:t>
        <a:bodyPr/>
        <a:lstStyle/>
        <a:p>
          <a:endParaRPr lang="en-US" sz="1600"/>
        </a:p>
      </dgm:t>
    </dgm:pt>
    <dgm:pt modelId="{B9ADC7E3-8AF3-0C4E-B469-692D8BDE8E4E}" type="sibTrans" cxnId="{21356CF5-C36D-354B-862E-7A231C8A184E}">
      <dgm:prSet/>
      <dgm:spPr/>
      <dgm:t>
        <a:bodyPr/>
        <a:lstStyle/>
        <a:p>
          <a:endParaRPr lang="en-US" sz="1600"/>
        </a:p>
      </dgm:t>
    </dgm:pt>
    <dgm:pt modelId="{4979B000-C6CB-4E40-A55F-650075CE635C}">
      <dgm:prSet phldrT="[Text]" custT="1"/>
      <dgm:spPr/>
      <dgm:t>
        <a:bodyPr/>
        <a:lstStyle/>
        <a:p>
          <a:r>
            <a:rPr lang="en-US" sz="1600" dirty="0" smtClean="0"/>
            <a:t>Information processing speed</a:t>
          </a:r>
          <a:endParaRPr lang="en-US" sz="1600" dirty="0"/>
        </a:p>
      </dgm:t>
    </dgm:pt>
    <dgm:pt modelId="{AA5F1832-F226-9845-9476-08BD0A0E6CE5}" type="parTrans" cxnId="{DE0894C4-048E-0D41-99E1-051C002F0A06}">
      <dgm:prSet/>
      <dgm:spPr/>
      <dgm:t>
        <a:bodyPr/>
        <a:lstStyle/>
        <a:p>
          <a:endParaRPr lang="en-US" sz="1600"/>
        </a:p>
      </dgm:t>
    </dgm:pt>
    <dgm:pt modelId="{3FED3E00-1B82-D644-AFB9-3B4112125F79}" type="sibTrans" cxnId="{DE0894C4-048E-0D41-99E1-051C002F0A06}">
      <dgm:prSet/>
      <dgm:spPr/>
      <dgm:t>
        <a:bodyPr/>
        <a:lstStyle/>
        <a:p>
          <a:endParaRPr lang="en-US" sz="1600"/>
        </a:p>
      </dgm:t>
    </dgm:pt>
    <dgm:pt modelId="{435A9D6B-930E-2041-88E3-8E30BFC02FAC}">
      <dgm:prSet phldrT="[Text]" custT="1"/>
      <dgm:spPr/>
      <dgm:t>
        <a:bodyPr/>
        <a:lstStyle/>
        <a:p>
          <a:r>
            <a:rPr lang="en-US" sz="1600" dirty="0" smtClean="0"/>
            <a:t>Attention</a:t>
          </a:r>
          <a:endParaRPr lang="en-US" sz="1600" dirty="0"/>
        </a:p>
      </dgm:t>
    </dgm:pt>
    <dgm:pt modelId="{1BF324CC-1FDF-3343-9C03-DEB07C90A737}" type="parTrans" cxnId="{CF2D1CC9-B5FD-1148-9DD5-ABA55D647F03}">
      <dgm:prSet/>
      <dgm:spPr/>
      <dgm:t>
        <a:bodyPr/>
        <a:lstStyle/>
        <a:p>
          <a:endParaRPr lang="en-US" sz="1600"/>
        </a:p>
      </dgm:t>
    </dgm:pt>
    <dgm:pt modelId="{1C862557-F76C-6F4A-829E-3FA1322A895B}" type="sibTrans" cxnId="{CF2D1CC9-B5FD-1148-9DD5-ABA55D647F03}">
      <dgm:prSet/>
      <dgm:spPr/>
      <dgm:t>
        <a:bodyPr/>
        <a:lstStyle/>
        <a:p>
          <a:endParaRPr lang="en-US" sz="1600"/>
        </a:p>
      </dgm:t>
    </dgm:pt>
    <dgm:pt modelId="{73CDBFF5-05FB-1D4C-B148-90C6F9761982}">
      <dgm:prSet phldrT="[Text]" custT="1"/>
      <dgm:spPr/>
      <dgm:t>
        <a:bodyPr/>
        <a:lstStyle/>
        <a:p>
          <a:r>
            <a:rPr lang="en-US" sz="1600" dirty="0" smtClean="0"/>
            <a:t>Executive functions</a:t>
          </a:r>
          <a:endParaRPr lang="en-US" sz="1600" dirty="0"/>
        </a:p>
      </dgm:t>
    </dgm:pt>
    <dgm:pt modelId="{7928A004-76F6-C54A-A4D2-64EE61533372}" type="parTrans" cxnId="{E6C4FF76-3B7A-CF46-A19F-B796D792A5E9}">
      <dgm:prSet/>
      <dgm:spPr/>
      <dgm:t>
        <a:bodyPr/>
        <a:lstStyle/>
        <a:p>
          <a:endParaRPr lang="en-US" sz="1600"/>
        </a:p>
      </dgm:t>
    </dgm:pt>
    <dgm:pt modelId="{160F432C-A3C4-AD48-8D19-38A7F42C36CD}" type="sibTrans" cxnId="{E6C4FF76-3B7A-CF46-A19F-B796D792A5E9}">
      <dgm:prSet/>
      <dgm:spPr/>
      <dgm:t>
        <a:bodyPr/>
        <a:lstStyle/>
        <a:p>
          <a:endParaRPr lang="en-US" sz="1600"/>
        </a:p>
      </dgm:t>
    </dgm:pt>
    <dgm:pt modelId="{03A27ED4-419B-F549-8F87-DD43330FD276}">
      <dgm:prSet phldrT="[Text]" custT="1"/>
      <dgm:spPr/>
      <dgm:t>
        <a:bodyPr/>
        <a:lstStyle/>
        <a:p>
          <a:r>
            <a:rPr lang="en-US" sz="1600" dirty="0" smtClean="0"/>
            <a:t>Memory</a:t>
          </a:r>
          <a:endParaRPr lang="en-US" sz="1600" dirty="0"/>
        </a:p>
      </dgm:t>
    </dgm:pt>
    <dgm:pt modelId="{315F3B72-56CC-F342-94C3-56D73CEA7B52}" type="parTrans" cxnId="{85490BDA-DE46-904E-B22C-65493D1FEEE2}">
      <dgm:prSet/>
      <dgm:spPr/>
      <dgm:t>
        <a:bodyPr/>
        <a:lstStyle/>
        <a:p>
          <a:endParaRPr lang="en-US" sz="1600"/>
        </a:p>
      </dgm:t>
    </dgm:pt>
    <dgm:pt modelId="{91AD7815-0009-AE41-A398-7D035AA3A274}" type="sibTrans" cxnId="{85490BDA-DE46-904E-B22C-65493D1FEEE2}">
      <dgm:prSet/>
      <dgm:spPr/>
      <dgm:t>
        <a:bodyPr/>
        <a:lstStyle/>
        <a:p>
          <a:endParaRPr lang="en-US" sz="1600"/>
        </a:p>
      </dgm:t>
    </dgm:pt>
    <dgm:pt modelId="{A33918F5-EE55-C848-AFFD-2E3AA83D0874}" type="asst">
      <dgm:prSet phldrT="[Text]" custT="1"/>
      <dgm:spPr/>
      <dgm:t>
        <a:bodyPr/>
        <a:lstStyle/>
        <a:p>
          <a:r>
            <a:rPr lang="en-US" sz="1600" dirty="0" smtClean="0"/>
            <a:t>reduction in participation in family and social activities, in maintaining work, and low compliance to treatments</a:t>
          </a:r>
          <a:endParaRPr lang="en-US" sz="1600" dirty="0"/>
        </a:p>
      </dgm:t>
    </dgm:pt>
    <dgm:pt modelId="{2A17BF48-9DE1-2846-A6BC-2278E63EC6AB}" type="parTrans" cxnId="{F87AED46-ACA5-E446-A827-DB5ED1BCEE51}">
      <dgm:prSet/>
      <dgm:spPr/>
      <dgm:t>
        <a:bodyPr/>
        <a:lstStyle/>
        <a:p>
          <a:endParaRPr lang="en-US" sz="1600"/>
        </a:p>
      </dgm:t>
    </dgm:pt>
    <dgm:pt modelId="{98A3C3E1-D723-D840-94F5-04CE601CF309}" type="sibTrans" cxnId="{F87AED46-ACA5-E446-A827-DB5ED1BCEE51}">
      <dgm:prSet/>
      <dgm:spPr/>
      <dgm:t>
        <a:bodyPr/>
        <a:lstStyle/>
        <a:p>
          <a:endParaRPr lang="en-US" sz="1600"/>
        </a:p>
      </dgm:t>
    </dgm:pt>
    <dgm:pt modelId="{4B2E10E6-1C0A-AD45-9D9A-90E72DD6727E}" type="pres">
      <dgm:prSet presAssocID="{86FF5D36-21E2-414F-86AD-DA0CCF97EDDF}" presName="hierChild1" presStyleCnt="0">
        <dgm:presLayoutVars>
          <dgm:orgChart val="1"/>
          <dgm:chPref val="1"/>
          <dgm:dir/>
          <dgm:animOne val="branch"/>
          <dgm:animLvl val="lvl"/>
          <dgm:resizeHandles/>
        </dgm:presLayoutVars>
      </dgm:prSet>
      <dgm:spPr/>
      <dgm:t>
        <a:bodyPr/>
        <a:lstStyle/>
        <a:p>
          <a:endParaRPr lang="en-US"/>
        </a:p>
      </dgm:t>
    </dgm:pt>
    <dgm:pt modelId="{D7C4D2CF-D999-EA40-B464-39A6FC586072}" type="pres">
      <dgm:prSet presAssocID="{70770371-D75C-B045-8F03-F1A9496FCCA6}" presName="hierRoot1" presStyleCnt="0">
        <dgm:presLayoutVars>
          <dgm:hierBranch val="init"/>
        </dgm:presLayoutVars>
      </dgm:prSet>
      <dgm:spPr/>
    </dgm:pt>
    <dgm:pt modelId="{A3A3D14A-4E1B-B44E-AC56-BF1E0BFD4E8B}" type="pres">
      <dgm:prSet presAssocID="{70770371-D75C-B045-8F03-F1A9496FCCA6}" presName="rootComposite1" presStyleCnt="0"/>
      <dgm:spPr/>
    </dgm:pt>
    <dgm:pt modelId="{5353759C-D499-AD4C-8C95-B0ECE14A4826}" type="pres">
      <dgm:prSet presAssocID="{70770371-D75C-B045-8F03-F1A9496FCCA6}" presName="rootText1" presStyleLbl="node0" presStyleIdx="0" presStyleCnt="1">
        <dgm:presLayoutVars>
          <dgm:chPref val="3"/>
        </dgm:presLayoutVars>
      </dgm:prSet>
      <dgm:spPr/>
      <dgm:t>
        <a:bodyPr/>
        <a:lstStyle/>
        <a:p>
          <a:endParaRPr lang="en-US"/>
        </a:p>
      </dgm:t>
    </dgm:pt>
    <dgm:pt modelId="{8A3BADB5-18B2-F841-8A1D-D0403CD0A6EA}" type="pres">
      <dgm:prSet presAssocID="{70770371-D75C-B045-8F03-F1A9496FCCA6}" presName="rootConnector1" presStyleLbl="node1" presStyleIdx="0" presStyleCnt="0"/>
      <dgm:spPr/>
      <dgm:t>
        <a:bodyPr/>
        <a:lstStyle/>
        <a:p>
          <a:endParaRPr lang="en-US"/>
        </a:p>
      </dgm:t>
    </dgm:pt>
    <dgm:pt modelId="{9F2E77FC-8DFC-B748-A5E5-F515C0E0F181}" type="pres">
      <dgm:prSet presAssocID="{70770371-D75C-B045-8F03-F1A9496FCCA6}" presName="hierChild2" presStyleCnt="0"/>
      <dgm:spPr/>
    </dgm:pt>
    <dgm:pt modelId="{875AAA59-3A9A-1045-941C-CE75F173BD54}" type="pres">
      <dgm:prSet presAssocID="{AA5F1832-F226-9845-9476-08BD0A0E6CE5}" presName="Name64" presStyleLbl="parChTrans1D2" presStyleIdx="0" presStyleCnt="6"/>
      <dgm:spPr/>
      <dgm:t>
        <a:bodyPr/>
        <a:lstStyle/>
        <a:p>
          <a:endParaRPr lang="en-US"/>
        </a:p>
      </dgm:t>
    </dgm:pt>
    <dgm:pt modelId="{31C90BBD-0023-A944-B6DC-131752300C29}" type="pres">
      <dgm:prSet presAssocID="{4979B000-C6CB-4E40-A55F-650075CE635C}" presName="hierRoot2" presStyleCnt="0">
        <dgm:presLayoutVars>
          <dgm:hierBranch val="init"/>
        </dgm:presLayoutVars>
      </dgm:prSet>
      <dgm:spPr/>
    </dgm:pt>
    <dgm:pt modelId="{4A78D268-4248-084C-9577-91FE601EAE53}" type="pres">
      <dgm:prSet presAssocID="{4979B000-C6CB-4E40-A55F-650075CE635C}" presName="rootComposite" presStyleCnt="0"/>
      <dgm:spPr/>
    </dgm:pt>
    <dgm:pt modelId="{2ED8B6E2-720D-2B4C-94BE-EF22E159A5A0}" type="pres">
      <dgm:prSet presAssocID="{4979B000-C6CB-4E40-A55F-650075CE635C}" presName="rootText" presStyleLbl="node2" presStyleIdx="0" presStyleCnt="4">
        <dgm:presLayoutVars>
          <dgm:chPref val="3"/>
        </dgm:presLayoutVars>
      </dgm:prSet>
      <dgm:spPr/>
      <dgm:t>
        <a:bodyPr/>
        <a:lstStyle/>
        <a:p>
          <a:endParaRPr lang="en-US"/>
        </a:p>
      </dgm:t>
    </dgm:pt>
    <dgm:pt modelId="{2CBF6510-0EBC-7A42-8260-B53B428DFC11}" type="pres">
      <dgm:prSet presAssocID="{4979B000-C6CB-4E40-A55F-650075CE635C}" presName="rootConnector" presStyleLbl="node2" presStyleIdx="0" presStyleCnt="4"/>
      <dgm:spPr/>
      <dgm:t>
        <a:bodyPr/>
        <a:lstStyle/>
        <a:p>
          <a:endParaRPr lang="en-US"/>
        </a:p>
      </dgm:t>
    </dgm:pt>
    <dgm:pt modelId="{6A256A59-4E8F-5B44-A800-311ECC15A24F}" type="pres">
      <dgm:prSet presAssocID="{4979B000-C6CB-4E40-A55F-650075CE635C}" presName="hierChild4" presStyleCnt="0"/>
      <dgm:spPr/>
    </dgm:pt>
    <dgm:pt modelId="{A0A48D2C-E214-F84C-9416-1D15A0534F2F}" type="pres">
      <dgm:prSet presAssocID="{4979B000-C6CB-4E40-A55F-650075CE635C}" presName="hierChild5" presStyleCnt="0"/>
      <dgm:spPr/>
    </dgm:pt>
    <dgm:pt modelId="{C259B447-C44A-8D45-A1E1-7D441E6056E3}" type="pres">
      <dgm:prSet presAssocID="{1BF324CC-1FDF-3343-9C03-DEB07C90A737}" presName="Name64" presStyleLbl="parChTrans1D2" presStyleIdx="1" presStyleCnt="6"/>
      <dgm:spPr/>
      <dgm:t>
        <a:bodyPr/>
        <a:lstStyle/>
        <a:p>
          <a:endParaRPr lang="en-US"/>
        </a:p>
      </dgm:t>
    </dgm:pt>
    <dgm:pt modelId="{C4FB49B4-0AB5-534B-BA0E-D27D00B6F152}" type="pres">
      <dgm:prSet presAssocID="{435A9D6B-930E-2041-88E3-8E30BFC02FAC}" presName="hierRoot2" presStyleCnt="0">
        <dgm:presLayoutVars>
          <dgm:hierBranch val="init"/>
        </dgm:presLayoutVars>
      </dgm:prSet>
      <dgm:spPr/>
    </dgm:pt>
    <dgm:pt modelId="{D786AF0A-A616-6741-8EAB-62B335049A21}" type="pres">
      <dgm:prSet presAssocID="{435A9D6B-930E-2041-88E3-8E30BFC02FAC}" presName="rootComposite" presStyleCnt="0"/>
      <dgm:spPr/>
    </dgm:pt>
    <dgm:pt modelId="{EA41CF0A-5FFF-004D-8443-B47F933AC19C}" type="pres">
      <dgm:prSet presAssocID="{435A9D6B-930E-2041-88E3-8E30BFC02FAC}" presName="rootText" presStyleLbl="node2" presStyleIdx="1" presStyleCnt="4">
        <dgm:presLayoutVars>
          <dgm:chPref val="3"/>
        </dgm:presLayoutVars>
      </dgm:prSet>
      <dgm:spPr/>
      <dgm:t>
        <a:bodyPr/>
        <a:lstStyle/>
        <a:p>
          <a:endParaRPr lang="en-US"/>
        </a:p>
      </dgm:t>
    </dgm:pt>
    <dgm:pt modelId="{C7F52A0B-313A-BD4C-BA8F-1734BE4B1EAD}" type="pres">
      <dgm:prSet presAssocID="{435A9D6B-930E-2041-88E3-8E30BFC02FAC}" presName="rootConnector" presStyleLbl="node2" presStyleIdx="1" presStyleCnt="4"/>
      <dgm:spPr/>
      <dgm:t>
        <a:bodyPr/>
        <a:lstStyle/>
        <a:p>
          <a:endParaRPr lang="en-US"/>
        </a:p>
      </dgm:t>
    </dgm:pt>
    <dgm:pt modelId="{6DA9E3A2-A3AC-9A4D-9DF9-8E8989339B08}" type="pres">
      <dgm:prSet presAssocID="{435A9D6B-930E-2041-88E3-8E30BFC02FAC}" presName="hierChild4" presStyleCnt="0"/>
      <dgm:spPr/>
    </dgm:pt>
    <dgm:pt modelId="{A1080052-21F0-4940-B7E3-E334F0008A0B}" type="pres">
      <dgm:prSet presAssocID="{435A9D6B-930E-2041-88E3-8E30BFC02FAC}" presName="hierChild5" presStyleCnt="0"/>
      <dgm:spPr/>
    </dgm:pt>
    <dgm:pt modelId="{4F4C92D5-C028-BD4A-BE7C-05C7747C6054}" type="pres">
      <dgm:prSet presAssocID="{7928A004-76F6-C54A-A4D2-64EE61533372}" presName="Name64" presStyleLbl="parChTrans1D2" presStyleIdx="2" presStyleCnt="6"/>
      <dgm:spPr/>
      <dgm:t>
        <a:bodyPr/>
        <a:lstStyle/>
        <a:p>
          <a:endParaRPr lang="en-US"/>
        </a:p>
      </dgm:t>
    </dgm:pt>
    <dgm:pt modelId="{A45CD358-17CC-F347-B47C-E8349F51675A}" type="pres">
      <dgm:prSet presAssocID="{73CDBFF5-05FB-1D4C-B148-90C6F9761982}" presName="hierRoot2" presStyleCnt="0">
        <dgm:presLayoutVars>
          <dgm:hierBranch val="init"/>
        </dgm:presLayoutVars>
      </dgm:prSet>
      <dgm:spPr/>
    </dgm:pt>
    <dgm:pt modelId="{8DF06D3B-6BFD-D542-8DB1-F2717CD5629C}" type="pres">
      <dgm:prSet presAssocID="{73CDBFF5-05FB-1D4C-B148-90C6F9761982}" presName="rootComposite" presStyleCnt="0"/>
      <dgm:spPr/>
    </dgm:pt>
    <dgm:pt modelId="{1E567322-1B9D-9842-8668-C15E7E9CC0A2}" type="pres">
      <dgm:prSet presAssocID="{73CDBFF5-05FB-1D4C-B148-90C6F9761982}" presName="rootText" presStyleLbl="node2" presStyleIdx="2" presStyleCnt="4">
        <dgm:presLayoutVars>
          <dgm:chPref val="3"/>
        </dgm:presLayoutVars>
      </dgm:prSet>
      <dgm:spPr/>
      <dgm:t>
        <a:bodyPr/>
        <a:lstStyle/>
        <a:p>
          <a:endParaRPr lang="en-US"/>
        </a:p>
      </dgm:t>
    </dgm:pt>
    <dgm:pt modelId="{3947FBC7-2EBD-AB41-A72A-9C19D7DED1A3}" type="pres">
      <dgm:prSet presAssocID="{73CDBFF5-05FB-1D4C-B148-90C6F9761982}" presName="rootConnector" presStyleLbl="node2" presStyleIdx="2" presStyleCnt="4"/>
      <dgm:spPr/>
      <dgm:t>
        <a:bodyPr/>
        <a:lstStyle/>
        <a:p>
          <a:endParaRPr lang="en-US"/>
        </a:p>
      </dgm:t>
    </dgm:pt>
    <dgm:pt modelId="{70E8C10C-7051-E84C-9356-E218F48A742F}" type="pres">
      <dgm:prSet presAssocID="{73CDBFF5-05FB-1D4C-B148-90C6F9761982}" presName="hierChild4" presStyleCnt="0"/>
      <dgm:spPr/>
    </dgm:pt>
    <dgm:pt modelId="{B714C950-FE52-754D-B1D3-378B644A9C06}" type="pres">
      <dgm:prSet presAssocID="{73CDBFF5-05FB-1D4C-B148-90C6F9761982}" presName="hierChild5" presStyleCnt="0"/>
      <dgm:spPr/>
    </dgm:pt>
    <dgm:pt modelId="{FA73F198-4C55-F542-B10A-E465FE9C7B7D}" type="pres">
      <dgm:prSet presAssocID="{315F3B72-56CC-F342-94C3-56D73CEA7B52}" presName="Name64" presStyleLbl="parChTrans1D2" presStyleIdx="3" presStyleCnt="6"/>
      <dgm:spPr/>
      <dgm:t>
        <a:bodyPr/>
        <a:lstStyle/>
        <a:p>
          <a:endParaRPr lang="en-US"/>
        </a:p>
      </dgm:t>
    </dgm:pt>
    <dgm:pt modelId="{DE6C5B3D-40ED-6F47-B71B-F36930BACD01}" type="pres">
      <dgm:prSet presAssocID="{03A27ED4-419B-F549-8F87-DD43330FD276}" presName="hierRoot2" presStyleCnt="0">
        <dgm:presLayoutVars>
          <dgm:hierBranch val="init"/>
        </dgm:presLayoutVars>
      </dgm:prSet>
      <dgm:spPr/>
    </dgm:pt>
    <dgm:pt modelId="{4B9F0719-C0A8-8343-8D6A-DF4E37943657}" type="pres">
      <dgm:prSet presAssocID="{03A27ED4-419B-F549-8F87-DD43330FD276}" presName="rootComposite" presStyleCnt="0"/>
      <dgm:spPr/>
    </dgm:pt>
    <dgm:pt modelId="{1DA44E98-4241-9F4A-8D69-8564E7EAE682}" type="pres">
      <dgm:prSet presAssocID="{03A27ED4-419B-F549-8F87-DD43330FD276}" presName="rootText" presStyleLbl="node2" presStyleIdx="3" presStyleCnt="4">
        <dgm:presLayoutVars>
          <dgm:chPref val="3"/>
        </dgm:presLayoutVars>
      </dgm:prSet>
      <dgm:spPr/>
      <dgm:t>
        <a:bodyPr/>
        <a:lstStyle/>
        <a:p>
          <a:endParaRPr lang="en-US"/>
        </a:p>
      </dgm:t>
    </dgm:pt>
    <dgm:pt modelId="{9902DE62-8E0A-DD4E-9C82-A91BC8C35DDD}" type="pres">
      <dgm:prSet presAssocID="{03A27ED4-419B-F549-8F87-DD43330FD276}" presName="rootConnector" presStyleLbl="node2" presStyleIdx="3" presStyleCnt="4"/>
      <dgm:spPr/>
      <dgm:t>
        <a:bodyPr/>
        <a:lstStyle/>
        <a:p>
          <a:endParaRPr lang="en-US"/>
        </a:p>
      </dgm:t>
    </dgm:pt>
    <dgm:pt modelId="{7F4386DD-4541-424C-B4AF-EB1A3F54CC75}" type="pres">
      <dgm:prSet presAssocID="{03A27ED4-419B-F549-8F87-DD43330FD276}" presName="hierChild4" presStyleCnt="0"/>
      <dgm:spPr/>
    </dgm:pt>
    <dgm:pt modelId="{23640563-87EB-8449-89D5-5A553A4BD065}" type="pres">
      <dgm:prSet presAssocID="{03A27ED4-419B-F549-8F87-DD43330FD276}" presName="hierChild5" presStyleCnt="0"/>
      <dgm:spPr/>
    </dgm:pt>
    <dgm:pt modelId="{E9E05286-B7C5-5749-B8B2-293B8B74F8BF}" type="pres">
      <dgm:prSet presAssocID="{70770371-D75C-B045-8F03-F1A9496FCCA6}" presName="hierChild3" presStyleCnt="0"/>
      <dgm:spPr/>
    </dgm:pt>
    <dgm:pt modelId="{B10A6466-0AF7-9D4E-B322-1B4B48B619C2}" type="pres">
      <dgm:prSet presAssocID="{16320826-E1B3-564E-9B1C-90DA54696F97}" presName="Name115" presStyleLbl="parChTrans1D2" presStyleIdx="4" presStyleCnt="6"/>
      <dgm:spPr/>
      <dgm:t>
        <a:bodyPr/>
        <a:lstStyle/>
        <a:p>
          <a:endParaRPr lang="en-US"/>
        </a:p>
      </dgm:t>
    </dgm:pt>
    <dgm:pt modelId="{7CD84EB7-E60C-4B45-B950-BFA9EB3F9ED9}" type="pres">
      <dgm:prSet presAssocID="{4AA29A72-7710-EA49-9442-1CCE71D5876C}" presName="hierRoot3" presStyleCnt="0">
        <dgm:presLayoutVars>
          <dgm:hierBranch val="init"/>
        </dgm:presLayoutVars>
      </dgm:prSet>
      <dgm:spPr/>
    </dgm:pt>
    <dgm:pt modelId="{1335C31C-4463-C542-AF53-03C7498696BB}" type="pres">
      <dgm:prSet presAssocID="{4AA29A72-7710-EA49-9442-1CCE71D5876C}" presName="rootComposite3" presStyleCnt="0"/>
      <dgm:spPr/>
    </dgm:pt>
    <dgm:pt modelId="{F422322C-615C-2247-947E-3EAB847CE08F}" type="pres">
      <dgm:prSet presAssocID="{4AA29A72-7710-EA49-9442-1CCE71D5876C}" presName="rootText3" presStyleLbl="asst1" presStyleIdx="0" presStyleCnt="2">
        <dgm:presLayoutVars>
          <dgm:chPref val="3"/>
        </dgm:presLayoutVars>
      </dgm:prSet>
      <dgm:spPr/>
      <dgm:t>
        <a:bodyPr/>
        <a:lstStyle/>
        <a:p>
          <a:endParaRPr lang="en-US"/>
        </a:p>
      </dgm:t>
    </dgm:pt>
    <dgm:pt modelId="{473AB29D-3D5C-DC49-BD80-2D20E363FC7D}" type="pres">
      <dgm:prSet presAssocID="{4AA29A72-7710-EA49-9442-1CCE71D5876C}" presName="rootConnector3" presStyleLbl="asst1" presStyleIdx="0" presStyleCnt="2"/>
      <dgm:spPr/>
      <dgm:t>
        <a:bodyPr/>
        <a:lstStyle/>
        <a:p>
          <a:endParaRPr lang="en-US"/>
        </a:p>
      </dgm:t>
    </dgm:pt>
    <dgm:pt modelId="{6C437B11-B95E-B14F-95AC-D0814001B851}" type="pres">
      <dgm:prSet presAssocID="{4AA29A72-7710-EA49-9442-1CCE71D5876C}" presName="hierChild6" presStyleCnt="0"/>
      <dgm:spPr/>
    </dgm:pt>
    <dgm:pt modelId="{C5405880-7A87-EA45-9871-167A99092B1F}" type="pres">
      <dgm:prSet presAssocID="{4AA29A72-7710-EA49-9442-1CCE71D5876C}" presName="hierChild7" presStyleCnt="0"/>
      <dgm:spPr/>
    </dgm:pt>
    <dgm:pt modelId="{02ABA6B7-3C07-6B42-B92E-EE3940505E1D}" type="pres">
      <dgm:prSet presAssocID="{2A17BF48-9DE1-2846-A6BC-2278E63EC6AB}" presName="Name115" presStyleLbl="parChTrans1D2" presStyleIdx="5" presStyleCnt="6"/>
      <dgm:spPr/>
      <dgm:t>
        <a:bodyPr/>
        <a:lstStyle/>
        <a:p>
          <a:endParaRPr lang="en-US"/>
        </a:p>
      </dgm:t>
    </dgm:pt>
    <dgm:pt modelId="{93F98B34-9A11-5446-8A5B-D019B0F7E0D6}" type="pres">
      <dgm:prSet presAssocID="{A33918F5-EE55-C848-AFFD-2E3AA83D0874}" presName="hierRoot3" presStyleCnt="0">
        <dgm:presLayoutVars>
          <dgm:hierBranch val="init"/>
        </dgm:presLayoutVars>
      </dgm:prSet>
      <dgm:spPr/>
    </dgm:pt>
    <dgm:pt modelId="{213F3F0D-4C47-F948-96B2-87E9CBDEE149}" type="pres">
      <dgm:prSet presAssocID="{A33918F5-EE55-C848-AFFD-2E3AA83D0874}" presName="rootComposite3" presStyleCnt="0"/>
      <dgm:spPr/>
    </dgm:pt>
    <dgm:pt modelId="{AA87B2C6-B959-1649-8E22-2E92122B0381}" type="pres">
      <dgm:prSet presAssocID="{A33918F5-EE55-C848-AFFD-2E3AA83D0874}" presName="rootText3" presStyleLbl="asst1" presStyleIdx="1" presStyleCnt="2" custScaleY="463435">
        <dgm:presLayoutVars>
          <dgm:chPref val="3"/>
        </dgm:presLayoutVars>
      </dgm:prSet>
      <dgm:spPr/>
      <dgm:t>
        <a:bodyPr/>
        <a:lstStyle/>
        <a:p>
          <a:endParaRPr lang="en-US"/>
        </a:p>
      </dgm:t>
    </dgm:pt>
    <dgm:pt modelId="{D35593CF-6C2F-9146-AB39-23CD647B43B8}" type="pres">
      <dgm:prSet presAssocID="{A33918F5-EE55-C848-AFFD-2E3AA83D0874}" presName="rootConnector3" presStyleLbl="asst1" presStyleIdx="1" presStyleCnt="2"/>
      <dgm:spPr/>
      <dgm:t>
        <a:bodyPr/>
        <a:lstStyle/>
        <a:p>
          <a:endParaRPr lang="en-US"/>
        </a:p>
      </dgm:t>
    </dgm:pt>
    <dgm:pt modelId="{24824740-F050-8644-A3D0-1138950FA485}" type="pres">
      <dgm:prSet presAssocID="{A33918F5-EE55-C848-AFFD-2E3AA83D0874}" presName="hierChild6" presStyleCnt="0"/>
      <dgm:spPr/>
    </dgm:pt>
    <dgm:pt modelId="{014949B6-8ECD-FD49-94AB-D76DB96344F8}" type="pres">
      <dgm:prSet presAssocID="{A33918F5-EE55-C848-AFFD-2E3AA83D0874}" presName="hierChild7" presStyleCnt="0"/>
      <dgm:spPr/>
    </dgm:pt>
  </dgm:ptLst>
  <dgm:cxnLst>
    <dgm:cxn modelId="{21356CF5-C36D-354B-862E-7A231C8A184E}" srcId="{70770371-D75C-B045-8F03-F1A9496FCCA6}" destId="{4AA29A72-7710-EA49-9442-1CCE71D5876C}" srcOrd="0" destOrd="0" parTransId="{16320826-E1B3-564E-9B1C-90DA54696F97}" sibTransId="{B9ADC7E3-8AF3-0C4E-B469-692D8BDE8E4E}"/>
    <dgm:cxn modelId="{E6C4FF76-3B7A-CF46-A19F-B796D792A5E9}" srcId="{70770371-D75C-B045-8F03-F1A9496FCCA6}" destId="{73CDBFF5-05FB-1D4C-B148-90C6F9761982}" srcOrd="4" destOrd="0" parTransId="{7928A004-76F6-C54A-A4D2-64EE61533372}" sibTransId="{160F432C-A3C4-AD48-8D19-38A7F42C36CD}"/>
    <dgm:cxn modelId="{F578FF5D-E798-EF45-A34A-230FFC71BEC7}" type="presOf" srcId="{03A27ED4-419B-F549-8F87-DD43330FD276}" destId="{1DA44E98-4241-9F4A-8D69-8564E7EAE682}" srcOrd="0" destOrd="0" presId="urn:microsoft.com/office/officeart/2009/3/layout/HorizontalOrganizationChart"/>
    <dgm:cxn modelId="{069AB68B-AD42-0844-861A-F2DF6F7CCC4B}" type="presOf" srcId="{73CDBFF5-05FB-1D4C-B148-90C6F9761982}" destId="{3947FBC7-2EBD-AB41-A72A-9C19D7DED1A3}" srcOrd="1" destOrd="0" presId="urn:microsoft.com/office/officeart/2009/3/layout/HorizontalOrganizationChart"/>
    <dgm:cxn modelId="{DE0894C4-048E-0D41-99E1-051C002F0A06}" srcId="{70770371-D75C-B045-8F03-F1A9496FCCA6}" destId="{4979B000-C6CB-4E40-A55F-650075CE635C}" srcOrd="2" destOrd="0" parTransId="{AA5F1832-F226-9845-9476-08BD0A0E6CE5}" sibTransId="{3FED3E00-1B82-D644-AFB9-3B4112125F79}"/>
    <dgm:cxn modelId="{0C86A307-5EB3-474D-91E8-E612CAC29D17}" type="presOf" srcId="{86FF5D36-21E2-414F-86AD-DA0CCF97EDDF}" destId="{4B2E10E6-1C0A-AD45-9D9A-90E72DD6727E}" srcOrd="0" destOrd="0" presId="urn:microsoft.com/office/officeart/2009/3/layout/HorizontalOrganizationChart"/>
    <dgm:cxn modelId="{561C9EE5-C27C-F44F-BB23-252894E002C5}" type="presOf" srcId="{AA5F1832-F226-9845-9476-08BD0A0E6CE5}" destId="{875AAA59-3A9A-1045-941C-CE75F173BD54}" srcOrd="0" destOrd="0" presId="urn:microsoft.com/office/officeart/2009/3/layout/HorizontalOrganizationChart"/>
    <dgm:cxn modelId="{3B676D04-8763-664E-9C5D-FE509D27F0B6}" srcId="{86FF5D36-21E2-414F-86AD-DA0CCF97EDDF}" destId="{70770371-D75C-B045-8F03-F1A9496FCCA6}" srcOrd="0" destOrd="0" parTransId="{13AFFCFC-91A1-7E40-B127-7D769B6A4307}" sibTransId="{38C3DAA8-B0D6-AA4D-9DF3-D40CB255C7BA}"/>
    <dgm:cxn modelId="{7CA673FD-0DB1-6D44-81FA-64FFB3E7DD13}" type="presOf" srcId="{435A9D6B-930E-2041-88E3-8E30BFC02FAC}" destId="{EA41CF0A-5FFF-004D-8443-B47F933AC19C}" srcOrd="0" destOrd="0" presId="urn:microsoft.com/office/officeart/2009/3/layout/HorizontalOrganizationChart"/>
    <dgm:cxn modelId="{CACCCA51-6061-FB4F-B0CC-CA65FA13AD0A}" type="presOf" srcId="{A33918F5-EE55-C848-AFFD-2E3AA83D0874}" destId="{AA87B2C6-B959-1649-8E22-2E92122B0381}" srcOrd="0" destOrd="0" presId="urn:microsoft.com/office/officeart/2009/3/layout/HorizontalOrganizationChart"/>
    <dgm:cxn modelId="{600CA948-8D06-0A4D-8D81-5403D8B67B22}" type="presOf" srcId="{03A27ED4-419B-F549-8F87-DD43330FD276}" destId="{9902DE62-8E0A-DD4E-9C82-A91BC8C35DDD}" srcOrd="1" destOrd="0" presId="urn:microsoft.com/office/officeart/2009/3/layout/HorizontalOrganizationChart"/>
    <dgm:cxn modelId="{D14E6CE1-C9AA-7C4F-BEA0-2989B35CFE0A}" type="presOf" srcId="{315F3B72-56CC-F342-94C3-56D73CEA7B52}" destId="{FA73F198-4C55-F542-B10A-E465FE9C7B7D}" srcOrd="0" destOrd="0" presId="urn:microsoft.com/office/officeart/2009/3/layout/HorizontalOrganizationChart"/>
    <dgm:cxn modelId="{971DCF67-19BE-EA42-BC96-BDA90F5C3DD3}" type="presOf" srcId="{1BF324CC-1FDF-3343-9C03-DEB07C90A737}" destId="{C259B447-C44A-8D45-A1E1-7D441E6056E3}" srcOrd="0" destOrd="0" presId="urn:microsoft.com/office/officeart/2009/3/layout/HorizontalOrganizationChart"/>
    <dgm:cxn modelId="{AEC48DF2-980B-E64E-8DDF-83D7EB5DB414}" type="presOf" srcId="{435A9D6B-930E-2041-88E3-8E30BFC02FAC}" destId="{C7F52A0B-313A-BD4C-BA8F-1734BE4B1EAD}" srcOrd="1" destOrd="0" presId="urn:microsoft.com/office/officeart/2009/3/layout/HorizontalOrganizationChart"/>
    <dgm:cxn modelId="{75E970E1-84FD-E14F-8531-A0D5C8B9FCAB}" type="presOf" srcId="{7928A004-76F6-C54A-A4D2-64EE61533372}" destId="{4F4C92D5-C028-BD4A-BE7C-05C7747C6054}" srcOrd="0" destOrd="0" presId="urn:microsoft.com/office/officeart/2009/3/layout/HorizontalOrganizationChart"/>
    <dgm:cxn modelId="{BF060FDF-6C0A-614B-B21F-F043AAFD4D18}" type="presOf" srcId="{4AA29A72-7710-EA49-9442-1CCE71D5876C}" destId="{F422322C-615C-2247-947E-3EAB847CE08F}" srcOrd="0" destOrd="0" presId="urn:microsoft.com/office/officeart/2009/3/layout/HorizontalOrganizationChart"/>
    <dgm:cxn modelId="{74A01F59-2006-CC45-9A17-65B5F8EAE606}" type="presOf" srcId="{70770371-D75C-B045-8F03-F1A9496FCCA6}" destId="{5353759C-D499-AD4C-8C95-B0ECE14A4826}" srcOrd="0" destOrd="0" presId="urn:microsoft.com/office/officeart/2009/3/layout/HorizontalOrganizationChart"/>
    <dgm:cxn modelId="{662CA312-C4E2-C448-8015-86F9C8A707D9}" type="presOf" srcId="{16320826-E1B3-564E-9B1C-90DA54696F97}" destId="{B10A6466-0AF7-9D4E-B322-1B4B48B619C2}" srcOrd="0" destOrd="0" presId="urn:microsoft.com/office/officeart/2009/3/layout/HorizontalOrganizationChart"/>
    <dgm:cxn modelId="{85490BDA-DE46-904E-B22C-65493D1FEEE2}" srcId="{70770371-D75C-B045-8F03-F1A9496FCCA6}" destId="{03A27ED4-419B-F549-8F87-DD43330FD276}" srcOrd="5" destOrd="0" parTransId="{315F3B72-56CC-F342-94C3-56D73CEA7B52}" sibTransId="{91AD7815-0009-AE41-A398-7D035AA3A274}"/>
    <dgm:cxn modelId="{EBC1105D-7FA5-7644-8C5B-F6C73C26783E}" type="presOf" srcId="{4979B000-C6CB-4E40-A55F-650075CE635C}" destId="{2ED8B6E2-720D-2B4C-94BE-EF22E159A5A0}" srcOrd="0" destOrd="0" presId="urn:microsoft.com/office/officeart/2009/3/layout/HorizontalOrganizationChart"/>
    <dgm:cxn modelId="{1EC1A6FF-B1F4-DE40-AB4C-A2119E0C53BC}" type="presOf" srcId="{4979B000-C6CB-4E40-A55F-650075CE635C}" destId="{2CBF6510-0EBC-7A42-8260-B53B428DFC11}" srcOrd="1" destOrd="0" presId="urn:microsoft.com/office/officeart/2009/3/layout/HorizontalOrganizationChart"/>
    <dgm:cxn modelId="{4C722D96-7A0B-8240-B560-E401C2828432}" type="presOf" srcId="{4AA29A72-7710-EA49-9442-1CCE71D5876C}" destId="{473AB29D-3D5C-DC49-BD80-2D20E363FC7D}" srcOrd="1" destOrd="0" presId="urn:microsoft.com/office/officeart/2009/3/layout/HorizontalOrganizationChart"/>
    <dgm:cxn modelId="{A55D0BFE-B263-DB42-9B13-86A2407462B6}" type="presOf" srcId="{73CDBFF5-05FB-1D4C-B148-90C6F9761982}" destId="{1E567322-1B9D-9842-8668-C15E7E9CC0A2}" srcOrd="0" destOrd="0" presId="urn:microsoft.com/office/officeart/2009/3/layout/HorizontalOrganizationChart"/>
    <dgm:cxn modelId="{83249491-FB9D-0848-B3DD-EE4FB58F1E44}" type="presOf" srcId="{70770371-D75C-B045-8F03-F1A9496FCCA6}" destId="{8A3BADB5-18B2-F841-8A1D-D0403CD0A6EA}" srcOrd="1" destOrd="0" presId="urn:microsoft.com/office/officeart/2009/3/layout/HorizontalOrganizationChart"/>
    <dgm:cxn modelId="{11692A8C-9962-6B4B-9AE7-D4736F8BAB41}" type="presOf" srcId="{A33918F5-EE55-C848-AFFD-2E3AA83D0874}" destId="{D35593CF-6C2F-9146-AB39-23CD647B43B8}" srcOrd="1" destOrd="0" presId="urn:microsoft.com/office/officeart/2009/3/layout/HorizontalOrganizationChart"/>
    <dgm:cxn modelId="{15B276FE-AF0C-A749-B5D9-E212810E3E69}" type="presOf" srcId="{2A17BF48-9DE1-2846-A6BC-2278E63EC6AB}" destId="{02ABA6B7-3C07-6B42-B92E-EE3940505E1D}" srcOrd="0" destOrd="0" presId="urn:microsoft.com/office/officeart/2009/3/layout/HorizontalOrganizationChart"/>
    <dgm:cxn modelId="{CF2D1CC9-B5FD-1148-9DD5-ABA55D647F03}" srcId="{70770371-D75C-B045-8F03-F1A9496FCCA6}" destId="{435A9D6B-930E-2041-88E3-8E30BFC02FAC}" srcOrd="3" destOrd="0" parTransId="{1BF324CC-1FDF-3343-9C03-DEB07C90A737}" sibTransId="{1C862557-F76C-6F4A-829E-3FA1322A895B}"/>
    <dgm:cxn modelId="{F87AED46-ACA5-E446-A827-DB5ED1BCEE51}" srcId="{70770371-D75C-B045-8F03-F1A9496FCCA6}" destId="{A33918F5-EE55-C848-AFFD-2E3AA83D0874}" srcOrd="1" destOrd="0" parTransId="{2A17BF48-9DE1-2846-A6BC-2278E63EC6AB}" sibTransId="{98A3C3E1-D723-D840-94F5-04CE601CF309}"/>
    <dgm:cxn modelId="{8264EC22-E13A-E148-8A2C-30ED3D49794B}" type="presParOf" srcId="{4B2E10E6-1C0A-AD45-9D9A-90E72DD6727E}" destId="{D7C4D2CF-D999-EA40-B464-39A6FC586072}" srcOrd="0" destOrd="0" presId="urn:microsoft.com/office/officeart/2009/3/layout/HorizontalOrganizationChart"/>
    <dgm:cxn modelId="{519F4E70-C2A9-9E4D-91D7-94B0FFB34C7B}" type="presParOf" srcId="{D7C4D2CF-D999-EA40-B464-39A6FC586072}" destId="{A3A3D14A-4E1B-B44E-AC56-BF1E0BFD4E8B}" srcOrd="0" destOrd="0" presId="urn:microsoft.com/office/officeart/2009/3/layout/HorizontalOrganizationChart"/>
    <dgm:cxn modelId="{79351872-F371-6B4F-BE36-DDBE1E1BF7FD}" type="presParOf" srcId="{A3A3D14A-4E1B-B44E-AC56-BF1E0BFD4E8B}" destId="{5353759C-D499-AD4C-8C95-B0ECE14A4826}" srcOrd="0" destOrd="0" presId="urn:microsoft.com/office/officeart/2009/3/layout/HorizontalOrganizationChart"/>
    <dgm:cxn modelId="{FF708290-8C36-0348-8BC2-5A0EC5484636}" type="presParOf" srcId="{A3A3D14A-4E1B-B44E-AC56-BF1E0BFD4E8B}" destId="{8A3BADB5-18B2-F841-8A1D-D0403CD0A6EA}" srcOrd="1" destOrd="0" presId="urn:microsoft.com/office/officeart/2009/3/layout/HorizontalOrganizationChart"/>
    <dgm:cxn modelId="{4AFA6E61-152A-F04E-9B01-03B4F2F55682}" type="presParOf" srcId="{D7C4D2CF-D999-EA40-B464-39A6FC586072}" destId="{9F2E77FC-8DFC-B748-A5E5-F515C0E0F181}" srcOrd="1" destOrd="0" presId="urn:microsoft.com/office/officeart/2009/3/layout/HorizontalOrganizationChart"/>
    <dgm:cxn modelId="{3C351301-C178-8F40-88F2-00F88D829AE2}" type="presParOf" srcId="{9F2E77FC-8DFC-B748-A5E5-F515C0E0F181}" destId="{875AAA59-3A9A-1045-941C-CE75F173BD54}" srcOrd="0" destOrd="0" presId="urn:microsoft.com/office/officeart/2009/3/layout/HorizontalOrganizationChart"/>
    <dgm:cxn modelId="{05519DF6-3311-CD48-B2B4-5D2A52113372}" type="presParOf" srcId="{9F2E77FC-8DFC-B748-A5E5-F515C0E0F181}" destId="{31C90BBD-0023-A944-B6DC-131752300C29}" srcOrd="1" destOrd="0" presId="urn:microsoft.com/office/officeart/2009/3/layout/HorizontalOrganizationChart"/>
    <dgm:cxn modelId="{3E862D58-0DAE-B845-80D6-4EF1A89EBD25}" type="presParOf" srcId="{31C90BBD-0023-A944-B6DC-131752300C29}" destId="{4A78D268-4248-084C-9577-91FE601EAE53}" srcOrd="0" destOrd="0" presId="urn:microsoft.com/office/officeart/2009/3/layout/HorizontalOrganizationChart"/>
    <dgm:cxn modelId="{BA794616-32C9-4E4B-A89D-3142CE432050}" type="presParOf" srcId="{4A78D268-4248-084C-9577-91FE601EAE53}" destId="{2ED8B6E2-720D-2B4C-94BE-EF22E159A5A0}" srcOrd="0" destOrd="0" presId="urn:microsoft.com/office/officeart/2009/3/layout/HorizontalOrganizationChart"/>
    <dgm:cxn modelId="{BA5E59E3-E742-B84C-B097-F44DB35DCFD1}" type="presParOf" srcId="{4A78D268-4248-084C-9577-91FE601EAE53}" destId="{2CBF6510-0EBC-7A42-8260-B53B428DFC11}" srcOrd="1" destOrd="0" presId="urn:microsoft.com/office/officeart/2009/3/layout/HorizontalOrganizationChart"/>
    <dgm:cxn modelId="{D98498B8-A4AF-FD43-A34C-D269388B80E6}" type="presParOf" srcId="{31C90BBD-0023-A944-B6DC-131752300C29}" destId="{6A256A59-4E8F-5B44-A800-311ECC15A24F}" srcOrd="1" destOrd="0" presId="urn:microsoft.com/office/officeart/2009/3/layout/HorizontalOrganizationChart"/>
    <dgm:cxn modelId="{33E20EA8-7298-EF46-8D05-AB2F7CA6B7A9}" type="presParOf" srcId="{31C90BBD-0023-A944-B6DC-131752300C29}" destId="{A0A48D2C-E214-F84C-9416-1D15A0534F2F}" srcOrd="2" destOrd="0" presId="urn:microsoft.com/office/officeart/2009/3/layout/HorizontalOrganizationChart"/>
    <dgm:cxn modelId="{9BD64681-6161-5B40-85BD-C95BAE6E89DD}" type="presParOf" srcId="{9F2E77FC-8DFC-B748-A5E5-F515C0E0F181}" destId="{C259B447-C44A-8D45-A1E1-7D441E6056E3}" srcOrd="2" destOrd="0" presId="urn:microsoft.com/office/officeart/2009/3/layout/HorizontalOrganizationChart"/>
    <dgm:cxn modelId="{60330AF4-2CFF-FC49-993F-B1853E78E940}" type="presParOf" srcId="{9F2E77FC-8DFC-B748-A5E5-F515C0E0F181}" destId="{C4FB49B4-0AB5-534B-BA0E-D27D00B6F152}" srcOrd="3" destOrd="0" presId="urn:microsoft.com/office/officeart/2009/3/layout/HorizontalOrganizationChart"/>
    <dgm:cxn modelId="{3F2088F9-9B3B-AE4D-95AB-8D8BF501E6E9}" type="presParOf" srcId="{C4FB49B4-0AB5-534B-BA0E-D27D00B6F152}" destId="{D786AF0A-A616-6741-8EAB-62B335049A21}" srcOrd="0" destOrd="0" presId="urn:microsoft.com/office/officeart/2009/3/layout/HorizontalOrganizationChart"/>
    <dgm:cxn modelId="{21AA9CC0-B6FA-704E-9F7E-E1752705B3BF}" type="presParOf" srcId="{D786AF0A-A616-6741-8EAB-62B335049A21}" destId="{EA41CF0A-5FFF-004D-8443-B47F933AC19C}" srcOrd="0" destOrd="0" presId="urn:microsoft.com/office/officeart/2009/3/layout/HorizontalOrganizationChart"/>
    <dgm:cxn modelId="{C13A38CB-D911-F245-A4D3-8FD778BDBE22}" type="presParOf" srcId="{D786AF0A-A616-6741-8EAB-62B335049A21}" destId="{C7F52A0B-313A-BD4C-BA8F-1734BE4B1EAD}" srcOrd="1" destOrd="0" presId="urn:microsoft.com/office/officeart/2009/3/layout/HorizontalOrganizationChart"/>
    <dgm:cxn modelId="{008453B1-1896-7B47-B265-826F5E92F51A}" type="presParOf" srcId="{C4FB49B4-0AB5-534B-BA0E-D27D00B6F152}" destId="{6DA9E3A2-A3AC-9A4D-9DF9-8E8989339B08}" srcOrd="1" destOrd="0" presId="urn:microsoft.com/office/officeart/2009/3/layout/HorizontalOrganizationChart"/>
    <dgm:cxn modelId="{3D070B9C-2324-F74F-8A54-E8CEB81A946B}" type="presParOf" srcId="{C4FB49B4-0AB5-534B-BA0E-D27D00B6F152}" destId="{A1080052-21F0-4940-B7E3-E334F0008A0B}" srcOrd="2" destOrd="0" presId="urn:microsoft.com/office/officeart/2009/3/layout/HorizontalOrganizationChart"/>
    <dgm:cxn modelId="{A77B13D2-8F2A-CC49-9C2F-91ABF5BD459A}" type="presParOf" srcId="{9F2E77FC-8DFC-B748-A5E5-F515C0E0F181}" destId="{4F4C92D5-C028-BD4A-BE7C-05C7747C6054}" srcOrd="4" destOrd="0" presId="urn:microsoft.com/office/officeart/2009/3/layout/HorizontalOrganizationChart"/>
    <dgm:cxn modelId="{4A6079DE-B026-7844-AE7F-E80B0A11E3DB}" type="presParOf" srcId="{9F2E77FC-8DFC-B748-A5E5-F515C0E0F181}" destId="{A45CD358-17CC-F347-B47C-E8349F51675A}" srcOrd="5" destOrd="0" presId="urn:microsoft.com/office/officeart/2009/3/layout/HorizontalOrganizationChart"/>
    <dgm:cxn modelId="{8CF1B26A-B9EB-9D4A-9F23-AB303C19FA6E}" type="presParOf" srcId="{A45CD358-17CC-F347-B47C-E8349F51675A}" destId="{8DF06D3B-6BFD-D542-8DB1-F2717CD5629C}" srcOrd="0" destOrd="0" presId="urn:microsoft.com/office/officeart/2009/3/layout/HorizontalOrganizationChart"/>
    <dgm:cxn modelId="{2EC8AC57-D38C-8846-B161-B5CF1026BEFF}" type="presParOf" srcId="{8DF06D3B-6BFD-D542-8DB1-F2717CD5629C}" destId="{1E567322-1B9D-9842-8668-C15E7E9CC0A2}" srcOrd="0" destOrd="0" presId="urn:microsoft.com/office/officeart/2009/3/layout/HorizontalOrganizationChart"/>
    <dgm:cxn modelId="{5929741D-6599-294F-ABCE-C61A17CA1EB9}" type="presParOf" srcId="{8DF06D3B-6BFD-D542-8DB1-F2717CD5629C}" destId="{3947FBC7-2EBD-AB41-A72A-9C19D7DED1A3}" srcOrd="1" destOrd="0" presId="urn:microsoft.com/office/officeart/2009/3/layout/HorizontalOrganizationChart"/>
    <dgm:cxn modelId="{03B22E02-B41B-F642-8607-37FFC438FC0F}" type="presParOf" srcId="{A45CD358-17CC-F347-B47C-E8349F51675A}" destId="{70E8C10C-7051-E84C-9356-E218F48A742F}" srcOrd="1" destOrd="0" presId="urn:microsoft.com/office/officeart/2009/3/layout/HorizontalOrganizationChart"/>
    <dgm:cxn modelId="{BB5E572F-7C93-ED4B-922E-3AC933CFCF4E}" type="presParOf" srcId="{A45CD358-17CC-F347-B47C-E8349F51675A}" destId="{B714C950-FE52-754D-B1D3-378B644A9C06}" srcOrd="2" destOrd="0" presId="urn:microsoft.com/office/officeart/2009/3/layout/HorizontalOrganizationChart"/>
    <dgm:cxn modelId="{6E5E2538-3FF7-F248-8B33-0ABC8846F3FA}" type="presParOf" srcId="{9F2E77FC-8DFC-B748-A5E5-F515C0E0F181}" destId="{FA73F198-4C55-F542-B10A-E465FE9C7B7D}" srcOrd="6" destOrd="0" presId="urn:microsoft.com/office/officeart/2009/3/layout/HorizontalOrganizationChart"/>
    <dgm:cxn modelId="{EAF79575-1D6E-8E4B-8202-216699FE7764}" type="presParOf" srcId="{9F2E77FC-8DFC-B748-A5E5-F515C0E0F181}" destId="{DE6C5B3D-40ED-6F47-B71B-F36930BACD01}" srcOrd="7" destOrd="0" presId="urn:microsoft.com/office/officeart/2009/3/layout/HorizontalOrganizationChart"/>
    <dgm:cxn modelId="{06EB8703-06C5-1142-B6AE-09C4FDC56522}" type="presParOf" srcId="{DE6C5B3D-40ED-6F47-B71B-F36930BACD01}" destId="{4B9F0719-C0A8-8343-8D6A-DF4E37943657}" srcOrd="0" destOrd="0" presId="urn:microsoft.com/office/officeart/2009/3/layout/HorizontalOrganizationChart"/>
    <dgm:cxn modelId="{24104D26-A78D-A447-9942-320EB8C9762A}" type="presParOf" srcId="{4B9F0719-C0A8-8343-8D6A-DF4E37943657}" destId="{1DA44E98-4241-9F4A-8D69-8564E7EAE682}" srcOrd="0" destOrd="0" presId="urn:microsoft.com/office/officeart/2009/3/layout/HorizontalOrganizationChart"/>
    <dgm:cxn modelId="{03C2925D-DE32-634A-84F5-6B7767239F57}" type="presParOf" srcId="{4B9F0719-C0A8-8343-8D6A-DF4E37943657}" destId="{9902DE62-8E0A-DD4E-9C82-A91BC8C35DDD}" srcOrd="1" destOrd="0" presId="urn:microsoft.com/office/officeart/2009/3/layout/HorizontalOrganizationChart"/>
    <dgm:cxn modelId="{48BDCB90-6557-C04A-9AE8-9A98FA3C06D5}" type="presParOf" srcId="{DE6C5B3D-40ED-6F47-B71B-F36930BACD01}" destId="{7F4386DD-4541-424C-B4AF-EB1A3F54CC75}" srcOrd="1" destOrd="0" presId="urn:microsoft.com/office/officeart/2009/3/layout/HorizontalOrganizationChart"/>
    <dgm:cxn modelId="{8BF6B5BA-12C5-4840-8A41-86C1271C64B7}" type="presParOf" srcId="{DE6C5B3D-40ED-6F47-B71B-F36930BACD01}" destId="{23640563-87EB-8449-89D5-5A553A4BD065}" srcOrd="2" destOrd="0" presId="urn:microsoft.com/office/officeart/2009/3/layout/HorizontalOrganizationChart"/>
    <dgm:cxn modelId="{60753303-DA5A-6D4C-8E35-F103277BDA55}" type="presParOf" srcId="{D7C4D2CF-D999-EA40-B464-39A6FC586072}" destId="{E9E05286-B7C5-5749-B8B2-293B8B74F8BF}" srcOrd="2" destOrd="0" presId="urn:microsoft.com/office/officeart/2009/3/layout/HorizontalOrganizationChart"/>
    <dgm:cxn modelId="{5908EBBA-3BBA-B749-B650-64C794EE0480}" type="presParOf" srcId="{E9E05286-B7C5-5749-B8B2-293B8B74F8BF}" destId="{B10A6466-0AF7-9D4E-B322-1B4B48B619C2}" srcOrd="0" destOrd="0" presId="urn:microsoft.com/office/officeart/2009/3/layout/HorizontalOrganizationChart"/>
    <dgm:cxn modelId="{ED86B7BD-A938-754C-8260-084DF5E399E1}" type="presParOf" srcId="{E9E05286-B7C5-5749-B8B2-293B8B74F8BF}" destId="{7CD84EB7-E60C-4B45-B950-BFA9EB3F9ED9}" srcOrd="1" destOrd="0" presId="urn:microsoft.com/office/officeart/2009/3/layout/HorizontalOrganizationChart"/>
    <dgm:cxn modelId="{EAAD1E95-F1D1-0B4F-AD04-74FCB4726F56}" type="presParOf" srcId="{7CD84EB7-E60C-4B45-B950-BFA9EB3F9ED9}" destId="{1335C31C-4463-C542-AF53-03C7498696BB}" srcOrd="0" destOrd="0" presId="urn:microsoft.com/office/officeart/2009/3/layout/HorizontalOrganizationChart"/>
    <dgm:cxn modelId="{54251D40-A7DF-A748-8E2C-19ED47AD1AD1}" type="presParOf" srcId="{1335C31C-4463-C542-AF53-03C7498696BB}" destId="{F422322C-615C-2247-947E-3EAB847CE08F}" srcOrd="0" destOrd="0" presId="urn:microsoft.com/office/officeart/2009/3/layout/HorizontalOrganizationChart"/>
    <dgm:cxn modelId="{4D2CBB25-0B24-144C-A66D-283EED517E00}" type="presParOf" srcId="{1335C31C-4463-C542-AF53-03C7498696BB}" destId="{473AB29D-3D5C-DC49-BD80-2D20E363FC7D}" srcOrd="1" destOrd="0" presId="urn:microsoft.com/office/officeart/2009/3/layout/HorizontalOrganizationChart"/>
    <dgm:cxn modelId="{61CFEF41-8C23-434B-ABC4-A41D8D8C541D}" type="presParOf" srcId="{7CD84EB7-E60C-4B45-B950-BFA9EB3F9ED9}" destId="{6C437B11-B95E-B14F-95AC-D0814001B851}" srcOrd="1" destOrd="0" presId="urn:microsoft.com/office/officeart/2009/3/layout/HorizontalOrganizationChart"/>
    <dgm:cxn modelId="{7EE78FD2-A18C-4740-A7C1-D3568061EF0E}" type="presParOf" srcId="{7CD84EB7-E60C-4B45-B950-BFA9EB3F9ED9}" destId="{C5405880-7A87-EA45-9871-167A99092B1F}" srcOrd="2" destOrd="0" presId="urn:microsoft.com/office/officeart/2009/3/layout/HorizontalOrganizationChart"/>
    <dgm:cxn modelId="{790B5DC1-F9F9-0E4B-A184-5987769238FD}" type="presParOf" srcId="{E9E05286-B7C5-5749-B8B2-293B8B74F8BF}" destId="{02ABA6B7-3C07-6B42-B92E-EE3940505E1D}" srcOrd="2" destOrd="0" presId="urn:microsoft.com/office/officeart/2009/3/layout/HorizontalOrganizationChart"/>
    <dgm:cxn modelId="{5A29B395-6928-2949-B908-6305B2B97173}" type="presParOf" srcId="{E9E05286-B7C5-5749-B8B2-293B8B74F8BF}" destId="{93F98B34-9A11-5446-8A5B-D019B0F7E0D6}" srcOrd="3" destOrd="0" presId="urn:microsoft.com/office/officeart/2009/3/layout/HorizontalOrganizationChart"/>
    <dgm:cxn modelId="{AFB15D79-A32F-9A41-BB80-290941D16A37}" type="presParOf" srcId="{93F98B34-9A11-5446-8A5B-D019B0F7E0D6}" destId="{213F3F0D-4C47-F948-96B2-87E9CBDEE149}" srcOrd="0" destOrd="0" presId="urn:microsoft.com/office/officeart/2009/3/layout/HorizontalOrganizationChart"/>
    <dgm:cxn modelId="{3E490F06-683C-5D4D-A958-C883967C85F4}" type="presParOf" srcId="{213F3F0D-4C47-F948-96B2-87E9CBDEE149}" destId="{AA87B2C6-B959-1649-8E22-2E92122B0381}" srcOrd="0" destOrd="0" presId="urn:microsoft.com/office/officeart/2009/3/layout/HorizontalOrganizationChart"/>
    <dgm:cxn modelId="{8ED06A05-DC99-E948-9204-FFB49F93C2FD}" type="presParOf" srcId="{213F3F0D-4C47-F948-96B2-87E9CBDEE149}" destId="{D35593CF-6C2F-9146-AB39-23CD647B43B8}" srcOrd="1" destOrd="0" presId="urn:microsoft.com/office/officeart/2009/3/layout/HorizontalOrganizationChart"/>
    <dgm:cxn modelId="{8FFC668D-B25E-2F45-8EBD-E332D4AED3AB}" type="presParOf" srcId="{93F98B34-9A11-5446-8A5B-D019B0F7E0D6}" destId="{24824740-F050-8644-A3D0-1138950FA485}" srcOrd="1" destOrd="0" presId="urn:microsoft.com/office/officeart/2009/3/layout/HorizontalOrganizationChart"/>
    <dgm:cxn modelId="{18AA3BCE-E8AD-9D42-8876-281EAB7A9C99}" type="presParOf" srcId="{93F98B34-9A11-5446-8A5B-D019B0F7E0D6}" destId="{014949B6-8ECD-FD49-94AB-D76DB96344F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630D77-4382-2640-B081-AF6146F91D15}" type="doc">
      <dgm:prSet loTypeId="urn:microsoft.com/office/officeart/2005/8/layout/radial6" loCatId="" qsTypeId="urn:microsoft.com/office/officeart/2005/8/quickstyle/simple4" qsCatId="simple" csTypeId="urn:microsoft.com/office/officeart/2005/8/colors/colorful1" csCatId="colorful" phldr="1"/>
      <dgm:spPr/>
      <dgm:t>
        <a:bodyPr/>
        <a:lstStyle/>
        <a:p>
          <a:endParaRPr lang="en-US"/>
        </a:p>
      </dgm:t>
    </dgm:pt>
    <dgm:pt modelId="{36BE1E03-CC96-F246-9520-F08A4A25E302}">
      <dgm:prSet phldrT="[Text]" custT="1"/>
      <dgm:spPr/>
      <dgm:t>
        <a:bodyPr/>
        <a:lstStyle/>
        <a:p>
          <a:r>
            <a:rPr lang="en-US" sz="1600" dirty="0" smtClean="0"/>
            <a:t>TR</a:t>
          </a:r>
          <a:endParaRPr lang="en-US" sz="1600" dirty="0"/>
        </a:p>
      </dgm:t>
    </dgm:pt>
    <dgm:pt modelId="{70378B11-9DC1-DB47-81A6-42D261681EFF}" type="parTrans" cxnId="{889FFDB3-525A-D047-A789-FA8617438820}">
      <dgm:prSet/>
      <dgm:spPr/>
      <dgm:t>
        <a:bodyPr/>
        <a:lstStyle/>
        <a:p>
          <a:endParaRPr lang="en-US" sz="1600"/>
        </a:p>
      </dgm:t>
    </dgm:pt>
    <dgm:pt modelId="{94782B52-C484-7845-9EC2-4DC0DEB70B16}" type="sibTrans" cxnId="{889FFDB3-525A-D047-A789-FA8617438820}">
      <dgm:prSet/>
      <dgm:spPr/>
      <dgm:t>
        <a:bodyPr/>
        <a:lstStyle/>
        <a:p>
          <a:endParaRPr lang="en-US" sz="1600"/>
        </a:p>
      </dgm:t>
    </dgm:pt>
    <dgm:pt modelId="{60445B01-E4D5-F545-B46A-DEB83571BD2B}">
      <dgm:prSet phldrT="[Text]" custT="1"/>
      <dgm:spPr/>
      <dgm:t>
        <a:bodyPr/>
        <a:lstStyle/>
        <a:p>
          <a:r>
            <a:rPr lang="en-US" sz="1600" dirty="0" smtClean="0"/>
            <a:t>reconcile long-lasting programs with a social and productive life</a:t>
          </a:r>
          <a:endParaRPr lang="en-US" sz="1600" dirty="0"/>
        </a:p>
      </dgm:t>
    </dgm:pt>
    <dgm:pt modelId="{FE8D0D87-7360-C345-A687-64D1F5D12EA0}" type="parTrans" cxnId="{2BE0B751-EFBD-BC43-8A51-E09E3E8BF6B6}">
      <dgm:prSet/>
      <dgm:spPr/>
      <dgm:t>
        <a:bodyPr/>
        <a:lstStyle/>
        <a:p>
          <a:endParaRPr lang="en-US" sz="1600"/>
        </a:p>
      </dgm:t>
    </dgm:pt>
    <dgm:pt modelId="{A963E456-E020-D746-959B-48C0313F44F0}" type="sibTrans" cxnId="{2BE0B751-EFBD-BC43-8A51-E09E3E8BF6B6}">
      <dgm:prSet/>
      <dgm:spPr/>
      <dgm:t>
        <a:bodyPr/>
        <a:lstStyle/>
        <a:p>
          <a:endParaRPr lang="en-US" sz="1600"/>
        </a:p>
      </dgm:t>
    </dgm:pt>
    <dgm:pt modelId="{D2690AF9-0C34-4D48-AA6F-C84DF648D82D}">
      <dgm:prSet phldrT="[Text]" custT="1"/>
      <dgm:spPr/>
      <dgm:t>
        <a:bodyPr/>
        <a:lstStyle/>
        <a:p>
          <a:r>
            <a:rPr lang="en-US" sz="1600" dirty="0" smtClean="0"/>
            <a:t>promoting continuity of care at home</a:t>
          </a:r>
          <a:endParaRPr lang="en-US" sz="1600" dirty="0"/>
        </a:p>
      </dgm:t>
    </dgm:pt>
    <dgm:pt modelId="{C7E04285-A914-EA43-88F2-88FA55B8AC91}" type="parTrans" cxnId="{CA3FC4D7-0DCC-4242-9DD2-15504CD87402}">
      <dgm:prSet/>
      <dgm:spPr/>
      <dgm:t>
        <a:bodyPr/>
        <a:lstStyle/>
        <a:p>
          <a:endParaRPr lang="en-US" sz="1600"/>
        </a:p>
      </dgm:t>
    </dgm:pt>
    <dgm:pt modelId="{CFE4DD16-C757-9E42-BBA5-867B96B0B665}" type="sibTrans" cxnId="{CA3FC4D7-0DCC-4242-9DD2-15504CD87402}">
      <dgm:prSet/>
      <dgm:spPr/>
      <dgm:t>
        <a:bodyPr/>
        <a:lstStyle/>
        <a:p>
          <a:endParaRPr lang="en-US" sz="1600"/>
        </a:p>
      </dgm:t>
    </dgm:pt>
    <dgm:pt modelId="{EC8D5CED-5C36-944F-BF23-FC5079F60C4C}">
      <dgm:prSet phldrT="[Text]" custT="1"/>
      <dgm:spPr/>
      <dgm:t>
        <a:bodyPr/>
        <a:lstStyle/>
        <a:p>
          <a:r>
            <a:rPr lang="en-US" sz="1600" dirty="0" smtClean="0"/>
            <a:t>lack of guidelines in cognitive TR protocol </a:t>
          </a:r>
          <a:endParaRPr lang="en-US" sz="1600" dirty="0"/>
        </a:p>
      </dgm:t>
    </dgm:pt>
    <dgm:pt modelId="{EDFBF60B-102F-074D-8A87-48C353FBBA5D}" type="parTrans" cxnId="{B8F857C4-B67B-3C41-8A18-6E8D4FB6B9F2}">
      <dgm:prSet/>
      <dgm:spPr/>
      <dgm:t>
        <a:bodyPr/>
        <a:lstStyle/>
        <a:p>
          <a:endParaRPr lang="en-US" sz="1600"/>
        </a:p>
      </dgm:t>
    </dgm:pt>
    <dgm:pt modelId="{FB148DC0-2FBA-5343-A7AB-6584E4CEBE6B}" type="sibTrans" cxnId="{B8F857C4-B67B-3C41-8A18-6E8D4FB6B9F2}">
      <dgm:prSet/>
      <dgm:spPr/>
      <dgm:t>
        <a:bodyPr/>
        <a:lstStyle/>
        <a:p>
          <a:endParaRPr lang="en-US" sz="1600"/>
        </a:p>
      </dgm:t>
    </dgm:pt>
    <dgm:pt modelId="{102C3580-4A07-A64A-B4FA-69EFECAC1096}">
      <dgm:prSet phldrT="[Text]" custT="1"/>
      <dgm:spPr/>
      <dgm:t>
        <a:bodyPr/>
        <a:lstStyle/>
        <a:p>
          <a:r>
            <a:rPr lang="en-US" sz="1600" dirty="0" smtClean="0"/>
            <a:t>beneficial, cost-effective, and satisfactory for both patients and healthcare professionals regarding motor symptoms.</a:t>
          </a:r>
          <a:endParaRPr lang="en-US" sz="1600" dirty="0"/>
        </a:p>
      </dgm:t>
    </dgm:pt>
    <dgm:pt modelId="{3AECA3C9-E0E4-F244-8D4B-B9CFF0AEF1E8}" type="parTrans" cxnId="{5560899B-B1D5-9949-B462-6BC9E30C16C5}">
      <dgm:prSet/>
      <dgm:spPr/>
      <dgm:t>
        <a:bodyPr/>
        <a:lstStyle/>
        <a:p>
          <a:endParaRPr lang="en-US" sz="1600"/>
        </a:p>
      </dgm:t>
    </dgm:pt>
    <dgm:pt modelId="{E0037821-F3EF-284D-8447-7664745A3AA4}" type="sibTrans" cxnId="{5560899B-B1D5-9949-B462-6BC9E30C16C5}">
      <dgm:prSet/>
      <dgm:spPr/>
      <dgm:t>
        <a:bodyPr/>
        <a:lstStyle/>
        <a:p>
          <a:endParaRPr lang="en-US" sz="1600"/>
        </a:p>
      </dgm:t>
    </dgm:pt>
    <dgm:pt modelId="{24184695-0720-4F41-B4C4-947CF304C67A}" type="pres">
      <dgm:prSet presAssocID="{1A630D77-4382-2640-B081-AF6146F91D15}" presName="Name0" presStyleCnt="0">
        <dgm:presLayoutVars>
          <dgm:chMax val="1"/>
          <dgm:dir/>
          <dgm:animLvl val="ctr"/>
          <dgm:resizeHandles val="exact"/>
        </dgm:presLayoutVars>
      </dgm:prSet>
      <dgm:spPr/>
      <dgm:t>
        <a:bodyPr/>
        <a:lstStyle/>
        <a:p>
          <a:endParaRPr lang="en-US"/>
        </a:p>
      </dgm:t>
    </dgm:pt>
    <dgm:pt modelId="{81E66CD3-4BA2-8C43-A3F8-7D91B323148E}" type="pres">
      <dgm:prSet presAssocID="{36BE1E03-CC96-F246-9520-F08A4A25E302}" presName="centerShape" presStyleLbl="node0" presStyleIdx="0" presStyleCnt="1" custScaleX="75021" custScaleY="65790" custLinFactNeighborX="3652" custLinFactNeighborY="-2739"/>
      <dgm:spPr/>
      <dgm:t>
        <a:bodyPr/>
        <a:lstStyle/>
        <a:p>
          <a:endParaRPr lang="en-US"/>
        </a:p>
      </dgm:t>
    </dgm:pt>
    <dgm:pt modelId="{BABFFFAF-BFB5-AB49-BE47-8C340225B6FB}" type="pres">
      <dgm:prSet presAssocID="{60445B01-E4D5-F545-B46A-DEB83571BD2B}" presName="node" presStyleLbl="node1" presStyleIdx="0" presStyleCnt="4" custScaleX="165921" custScaleY="146913" custRadScaleRad="93609">
        <dgm:presLayoutVars>
          <dgm:bulletEnabled val="1"/>
        </dgm:presLayoutVars>
      </dgm:prSet>
      <dgm:spPr/>
      <dgm:t>
        <a:bodyPr/>
        <a:lstStyle/>
        <a:p>
          <a:endParaRPr lang="en-US"/>
        </a:p>
      </dgm:t>
    </dgm:pt>
    <dgm:pt modelId="{31DE4A26-B910-8E4B-970A-353703C188E6}" type="pres">
      <dgm:prSet presAssocID="{60445B01-E4D5-F545-B46A-DEB83571BD2B}" presName="dummy" presStyleCnt="0"/>
      <dgm:spPr/>
    </dgm:pt>
    <dgm:pt modelId="{F5B5523A-B1A7-5C42-A461-1AA43ED06DCC}" type="pres">
      <dgm:prSet presAssocID="{A963E456-E020-D746-959B-48C0313F44F0}" presName="sibTrans" presStyleLbl="sibTrans2D1" presStyleIdx="0" presStyleCnt="4"/>
      <dgm:spPr/>
      <dgm:t>
        <a:bodyPr/>
        <a:lstStyle/>
        <a:p>
          <a:endParaRPr lang="en-US"/>
        </a:p>
      </dgm:t>
    </dgm:pt>
    <dgm:pt modelId="{42C3D263-281A-0B4B-A132-4A6218CD4225}" type="pres">
      <dgm:prSet presAssocID="{D2690AF9-0C34-4D48-AA6F-C84DF648D82D}" presName="node" presStyleLbl="node1" presStyleIdx="1" presStyleCnt="4" custScaleX="153614" custScaleY="150137" custRadScaleRad="151633" custRadScaleInc="-20743">
        <dgm:presLayoutVars>
          <dgm:bulletEnabled val="1"/>
        </dgm:presLayoutVars>
      </dgm:prSet>
      <dgm:spPr/>
      <dgm:t>
        <a:bodyPr/>
        <a:lstStyle/>
        <a:p>
          <a:endParaRPr lang="en-US"/>
        </a:p>
      </dgm:t>
    </dgm:pt>
    <dgm:pt modelId="{DEF9B4DA-A8AA-4E40-9642-D0F9188789CA}" type="pres">
      <dgm:prSet presAssocID="{D2690AF9-0C34-4D48-AA6F-C84DF648D82D}" presName="dummy" presStyleCnt="0"/>
      <dgm:spPr/>
    </dgm:pt>
    <dgm:pt modelId="{5BFCF991-EF3A-F548-BE97-9CC8AC73627A}" type="pres">
      <dgm:prSet presAssocID="{CFE4DD16-C757-9E42-BBA5-867B96B0B665}" presName="sibTrans" presStyleLbl="sibTrans2D1" presStyleIdx="1" presStyleCnt="4"/>
      <dgm:spPr/>
      <dgm:t>
        <a:bodyPr/>
        <a:lstStyle/>
        <a:p>
          <a:endParaRPr lang="en-US"/>
        </a:p>
      </dgm:t>
    </dgm:pt>
    <dgm:pt modelId="{3BF074E6-9DDB-EB41-9882-CB2B6157B715}" type="pres">
      <dgm:prSet presAssocID="{EC8D5CED-5C36-944F-BF23-FC5079F60C4C}" presName="node" presStyleLbl="node1" presStyleIdx="2" presStyleCnt="4" custScaleX="165285" custScaleY="154327" custRadScaleRad="82063" custRadScaleInc="-17021">
        <dgm:presLayoutVars>
          <dgm:bulletEnabled val="1"/>
        </dgm:presLayoutVars>
      </dgm:prSet>
      <dgm:spPr/>
      <dgm:t>
        <a:bodyPr/>
        <a:lstStyle/>
        <a:p>
          <a:endParaRPr lang="en-US"/>
        </a:p>
      </dgm:t>
    </dgm:pt>
    <dgm:pt modelId="{0D301071-5301-6046-940D-A6891BCC34D1}" type="pres">
      <dgm:prSet presAssocID="{EC8D5CED-5C36-944F-BF23-FC5079F60C4C}" presName="dummy" presStyleCnt="0"/>
      <dgm:spPr/>
    </dgm:pt>
    <dgm:pt modelId="{49ABFE9E-4E5A-C041-8DBC-45CA88F28D74}" type="pres">
      <dgm:prSet presAssocID="{FB148DC0-2FBA-5343-A7AB-6584E4CEBE6B}" presName="sibTrans" presStyleLbl="sibTrans2D1" presStyleIdx="2" presStyleCnt="4"/>
      <dgm:spPr/>
      <dgm:t>
        <a:bodyPr/>
        <a:lstStyle/>
        <a:p>
          <a:endParaRPr lang="en-US"/>
        </a:p>
      </dgm:t>
    </dgm:pt>
    <dgm:pt modelId="{29505B3A-4A92-B34F-98E9-5158195CADDB}" type="pres">
      <dgm:prSet presAssocID="{102C3580-4A07-A64A-B4FA-69EFECAC1096}" presName="node" presStyleLbl="node1" presStyleIdx="3" presStyleCnt="4" custScaleX="207428" custScaleY="189026" custRadScaleRad="136532" custRadScaleInc="2555">
        <dgm:presLayoutVars>
          <dgm:bulletEnabled val="1"/>
        </dgm:presLayoutVars>
      </dgm:prSet>
      <dgm:spPr/>
      <dgm:t>
        <a:bodyPr/>
        <a:lstStyle/>
        <a:p>
          <a:endParaRPr lang="en-US"/>
        </a:p>
      </dgm:t>
    </dgm:pt>
    <dgm:pt modelId="{7C833E6C-73F8-5948-A83A-4341D6D59BA5}" type="pres">
      <dgm:prSet presAssocID="{102C3580-4A07-A64A-B4FA-69EFECAC1096}" presName="dummy" presStyleCnt="0"/>
      <dgm:spPr/>
    </dgm:pt>
    <dgm:pt modelId="{04060583-CAC3-E24A-B8BA-638B9613B272}" type="pres">
      <dgm:prSet presAssocID="{E0037821-F3EF-284D-8447-7664745A3AA4}" presName="sibTrans" presStyleLbl="sibTrans2D1" presStyleIdx="3" presStyleCnt="4"/>
      <dgm:spPr/>
      <dgm:t>
        <a:bodyPr/>
        <a:lstStyle/>
        <a:p>
          <a:endParaRPr lang="en-US"/>
        </a:p>
      </dgm:t>
    </dgm:pt>
  </dgm:ptLst>
  <dgm:cxnLst>
    <dgm:cxn modelId="{F0337A19-2C91-0C4F-9F92-CD964D8F0BA0}" type="presOf" srcId="{D2690AF9-0C34-4D48-AA6F-C84DF648D82D}" destId="{42C3D263-281A-0B4B-A132-4A6218CD4225}" srcOrd="0" destOrd="0" presId="urn:microsoft.com/office/officeart/2005/8/layout/radial6"/>
    <dgm:cxn modelId="{0AC0B135-768D-AB40-B28C-EEB1745C3997}" type="presOf" srcId="{FB148DC0-2FBA-5343-A7AB-6584E4CEBE6B}" destId="{49ABFE9E-4E5A-C041-8DBC-45CA88F28D74}" srcOrd="0" destOrd="0" presId="urn:microsoft.com/office/officeart/2005/8/layout/radial6"/>
    <dgm:cxn modelId="{CA3FC4D7-0DCC-4242-9DD2-15504CD87402}" srcId="{36BE1E03-CC96-F246-9520-F08A4A25E302}" destId="{D2690AF9-0C34-4D48-AA6F-C84DF648D82D}" srcOrd="1" destOrd="0" parTransId="{C7E04285-A914-EA43-88F2-88FA55B8AC91}" sibTransId="{CFE4DD16-C757-9E42-BBA5-867B96B0B665}"/>
    <dgm:cxn modelId="{2BE0B751-EFBD-BC43-8A51-E09E3E8BF6B6}" srcId="{36BE1E03-CC96-F246-9520-F08A4A25E302}" destId="{60445B01-E4D5-F545-B46A-DEB83571BD2B}" srcOrd="0" destOrd="0" parTransId="{FE8D0D87-7360-C345-A687-64D1F5D12EA0}" sibTransId="{A963E456-E020-D746-959B-48C0313F44F0}"/>
    <dgm:cxn modelId="{F0B2446A-E87E-A34C-96C0-695E75F11CDC}" type="presOf" srcId="{60445B01-E4D5-F545-B46A-DEB83571BD2B}" destId="{BABFFFAF-BFB5-AB49-BE47-8C340225B6FB}" srcOrd="0" destOrd="0" presId="urn:microsoft.com/office/officeart/2005/8/layout/radial6"/>
    <dgm:cxn modelId="{0493958E-0DCB-3049-986C-49BB1CF7BE52}" type="presOf" srcId="{1A630D77-4382-2640-B081-AF6146F91D15}" destId="{24184695-0720-4F41-B4C4-947CF304C67A}" srcOrd="0" destOrd="0" presId="urn:microsoft.com/office/officeart/2005/8/layout/radial6"/>
    <dgm:cxn modelId="{10679AFC-F88D-2E4E-ACEB-FE8F1B1C6D6C}" type="presOf" srcId="{EC8D5CED-5C36-944F-BF23-FC5079F60C4C}" destId="{3BF074E6-9DDB-EB41-9882-CB2B6157B715}" srcOrd="0" destOrd="0" presId="urn:microsoft.com/office/officeart/2005/8/layout/radial6"/>
    <dgm:cxn modelId="{D2B6DC49-54C0-F747-97EF-B2C4077FC0EB}" type="presOf" srcId="{E0037821-F3EF-284D-8447-7664745A3AA4}" destId="{04060583-CAC3-E24A-B8BA-638B9613B272}" srcOrd="0" destOrd="0" presId="urn:microsoft.com/office/officeart/2005/8/layout/radial6"/>
    <dgm:cxn modelId="{5560899B-B1D5-9949-B462-6BC9E30C16C5}" srcId="{36BE1E03-CC96-F246-9520-F08A4A25E302}" destId="{102C3580-4A07-A64A-B4FA-69EFECAC1096}" srcOrd="3" destOrd="0" parTransId="{3AECA3C9-E0E4-F244-8D4B-B9CFF0AEF1E8}" sibTransId="{E0037821-F3EF-284D-8447-7664745A3AA4}"/>
    <dgm:cxn modelId="{B8F857C4-B67B-3C41-8A18-6E8D4FB6B9F2}" srcId="{36BE1E03-CC96-F246-9520-F08A4A25E302}" destId="{EC8D5CED-5C36-944F-BF23-FC5079F60C4C}" srcOrd="2" destOrd="0" parTransId="{EDFBF60B-102F-074D-8A87-48C353FBBA5D}" sibTransId="{FB148DC0-2FBA-5343-A7AB-6584E4CEBE6B}"/>
    <dgm:cxn modelId="{BC72CC0E-27E3-484C-87C6-3BBA011A4EA7}" type="presOf" srcId="{102C3580-4A07-A64A-B4FA-69EFECAC1096}" destId="{29505B3A-4A92-B34F-98E9-5158195CADDB}" srcOrd="0" destOrd="0" presId="urn:microsoft.com/office/officeart/2005/8/layout/radial6"/>
    <dgm:cxn modelId="{8E49736B-1C8A-6F40-A704-4EA1570AFA6C}" type="presOf" srcId="{CFE4DD16-C757-9E42-BBA5-867B96B0B665}" destId="{5BFCF991-EF3A-F548-BE97-9CC8AC73627A}" srcOrd="0" destOrd="0" presId="urn:microsoft.com/office/officeart/2005/8/layout/radial6"/>
    <dgm:cxn modelId="{B95A0429-2A96-A04F-93F3-D1156DCD2FF7}" type="presOf" srcId="{36BE1E03-CC96-F246-9520-F08A4A25E302}" destId="{81E66CD3-4BA2-8C43-A3F8-7D91B323148E}" srcOrd="0" destOrd="0" presId="urn:microsoft.com/office/officeart/2005/8/layout/radial6"/>
    <dgm:cxn modelId="{01C35E09-F965-A542-A5F9-AE775242BDF9}" type="presOf" srcId="{A963E456-E020-D746-959B-48C0313F44F0}" destId="{F5B5523A-B1A7-5C42-A461-1AA43ED06DCC}" srcOrd="0" destOrd="0" presId="urn:microsoft.com/office/officeart/2005/8/layout/radial6"/>
    <dgm:cxn modelId="{889FFDB3-525A-D047-A789-FA8617438820}" srcId="{1A630D77-4382-2640-B081-AF6146F91D15}" destId="{36BE1E03-CC96-F246-9520-F08A4A25E302}" srcOrd="0" destOrd="0" parTransId="{70378B11-9DC1-DB47-81A6-42D261681EFF}" sibTransId="{94782B52-C484-7845-9EC2-4DC0DEB70B16}"/>
    <dgm:cxn modelId="{B6E3D536-B7BF-6545-8A12-2577071F43D2}" type="presParOf" srcId="{24184695-0720-4F41-B4C4-947CF304C67A}" destId="{81E66CD3-4BA2-8C43-A3F8-7D91B323148E}" srcOrd="0" destOrd="0" presId="urn:microsoft.com/office/officeart/2005/8/layout/radial6"/>
    <dgm:cxn modelId="{567E51EB-AD82-674D-8032-C594E9D6CBFF}" type="presParOf" srcId="{24184695-0720-4F41-B4C4-947CF304C67A}" destId="{BABFFFAF-BFB5-AB49-BE47-8C340225B6FB}" srcOrd="1" destOrd="0" presId="urn:microsoft.com/office/officeart/2005/8/layout/radial6"/>
    <dgm:cxn modelId="{8642C3A7-D468-3D49-B852-36CD7BAB6775}" type="presParOf" srcId="{24184695-0720-4F41-B4C4-947CF304C67A}" destId="{31DE4A26-B910-8E4B-970A-353703C188E6}" srcOrd="2" destOrd="0" presId="urn:microsoft.com/office/officeart/2005/8/layout/radial6"/>
    <dgm:cxn modelId="{046BE67B-C417-8C41-B170-05BCFA506E34}" type="presParOf" srcId="{24184695-0720-4F41-B4C4-947CF304C67A}" destId="{F5B5523A-B1A7-5C42-A461-1AA43ED06DCC}" srcOrd="3" destOrd="0" presId="urn:microsoft.com/office/officeart/2005/8/layout/radial6"/>
    <dgm:cxn modelId="{0B50FF92-19B0-944C-B6B4-C42C02074FF8}" type="presParOf" srcId="{24184695-0720-4F41-B4C4-947CF304C67A}" destId="{42C3D263-281A-0B4B-A132-4A6218CD4225}" srcOrd="4" destOrd="0" presId="urn:microsoft.com/office/officeart/2005/8/layout/radial6"/>
    <dgm:cxn modelId="{C758B3F0-450D-0E4D-A7B1-77AE3110BA83}" type="presParOf" srcId="{24184695-0720-4F41-B4C4-947CF304C67A}" destId="{DEF9B4DA-A8AA-4E40-9642-D0F9188789CA}" srcOrd="5" destOrd="0" presId="urn:microsoft.com/office/officeart/2005/8/layout/radial6"/>
    <dgm:cxn modelId="{2A6E21FE-59ED-DE47-A55A-8DEB0C9FBEC3}" type="presParOf" srcId="{24184695-0720-4F41-B4C4-947CF304C67A}" destId="{5BFCF991-EF3A-F548-BE97-9CC8AC73627A}" srcOrd="6" destOrd="0" presId="urn:microsoft.com/office/officeart/2005/8/layout/radial6"/>
    <dgm:cxn modelId="{68E9D314-73A2-324E-AA49-B80A431DE926}" type="presParOf" srcId="{24184695-0720-4F41-B4C4-947CF304C67A}" destId="{3BF074E6-9DDB-EB41-9882-CB2B6157B715}" srcOrd="7" destOrd="0" presId="urn:microsoft.com/office/officeart/2005/8/layout/radial6"/>
    <dgm:cxn modelId="{6CABF561-D943-E545-805D-CF864C8B3180}" type="presParOf" srcId="{24184695-0720-4F41-B4C4-947CF304C67A}" destId="{0D301071-5301-6046-940D-A6891BCC34D1}" srcOrd="8" destOrd="0" presId="urn:microsoft.com/office/officeart/2005/8/layout/radial6"/>
    <dgm:cxn modelId="{A3D58E10-05BC-2B4A-AF4B-2458619B2D93}" type="presParOf" srcId="{24184695-0720-4F41-B4C4-947CF304C67A}" destId="{49ABFE9E-4E5A-C041-8DBC-45CA88F28D74}" srcOrd="9" destOrd="0" presId="urn:microsoft.com/office/officeart/2005/8/layout/radial6"/>
    <dgm:cxn modelId="{7BD84EB6-AFD9-8641-A27C-583CAE34291D}" type="presParOf" srcId="{24184695-0720-4F41-B4C4-947CF304C67A}" destId="{29505B3A-4A92-B34F-98E9-5158195CADDB}" srcOrd="10" destOrd="0" presId="urn:microsoft.com/office/officeart/2005/8/layout/radial6"/>
    <dgm:cxn modelId="{58A93C9E-A2A2-3E40-84FE-6CC5898AC231}" type="presParOf" srcId="{24184695-0720-4F41-B4C4-947CF304C67A}" destId="{7C833E6C-73F8-5948-A83A-4341D6D59BA5}" srcOrd="11" destOrd="0" presId="urn:microsoft.com/office/officeart/2005/8/layout/radial6"/>
    <dgm:cxn modelId="{FEF61722-1F37-714E-B2AE-295202FA0320}" type="presParOf" srcId="{24184695-0720-4F41-B4C4-947CF304C67A}" destId="{04060583-CAC3-E24A-B8BA-638B9613B27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FF5D36-21E2-414F-86AD-DA0CCF97EDDF}" type="doc">
      <dgm:prSet loTypeId="urn:microsoft.com/office/officeart/2009/3/layout/HorizontalOrganizationChart" loCatId="" qsTypeId="urn:microsoft.com/office/officeart/2005/8/quickstyle/simple4" qsCatId="simple" csTypeId="urn:microsoft.com/office/officeart/2005/8/colors/colorful4" csCatId="colorful" phldr="1"/>
      <dgm:spPr/>
      <dgm:t>
        <a:bodyPr/>
        <a:lstStyle/>
        <a:p>
          <a:endParaRPr lang="en-US"/>
        </a:p>
      </dgm:t>
    </dgm:pt>
    <dgm:pt modelId="{70770371-D75C-B045-8F03-F1A9496FCCA6}">
      <dgm:prSet phldrT="[Text]" custT="1"/>
      <dgm:spPr/>
      <dgm:t>
        <a:bodyPr/>
        <a:lstStyle/>
        <a:p>
          <a:r>
            <a:rPr lang="en-US" sz="1600" dirty="0" smtClean="0"/>
            <a:t>Cognitive impairment</a:t>
          </a:r>
          <a:endParaRPr lang="en-US" sz="1600" dirty="0"/>
        </a:p>
      </dgm:t>
    </dgm:pt>
    <dgm:pt modelId="{13AFFCFC-91A1-7E40-B127-7D769B6A4307}" type="parTrans" cxnId="{3B676D04-8763-664E-9C5D-FE509D27F0B6}">
      <dgm:prSet/>
      <dgm:spPr/>
      <dgm:t>
        <a:bodyPr/>
        <a:lstStyle/>
        <a:p>
          <a:endParaRPr lang="en-US" sz="1600"/>
        </a:p>
      </dgm:t>
    </dgm:pt>
    <dgm:pt modelId="{38C3DAA8-B0D6-AA4D-9DF3-D40CB255C7BA}" type="sibTrans" cxnId="{3B676D04-8763-664E-9C5D-FE509D27F0B6}">
      <dgm:prSet/>
      <dgm:spPr/>
      <dgm:t>
        <a:bodyPr/>
        <a:lstStyle/>
        <a:p>
          <a:endParaRPr lang="en-US" sz="1600"/>
        </a:p>
      </dgm:t>
    </dgm:pt>
    <dgm:pt modelId="{4AA29A72-7710-EA49-9442-1CCE71D5876C}" type="asst">
      <dgm:prSet phldrT="[Text]" custT="1"/>
      <dgm:spPr/>
      <dgm:t>
        <a:bodyPr/>
        <a:lstStyle/>
        <a:p>
          <a:r>
            <a:rPr lang="en-US" sz="1600" dirty="0" smtClean="0"/>
            <a:t>60% </a:t>
          </a:r>
          <a:endParaRPr lang="en-US" sz="1600" dirty="0"/>
        </a:p>
      </dgm:t>
    </dgm:pt>
    <dgm:pt modelId="{16320826-E1B3-564E-9B1C-90DA54696F97}" type="parTrans" cxnId="{21356CF5-C36D-354B-862E-7A231C8A184E}">
      <dgm:prSet/>
      <dgm:spPr/>
      <dgm:t>
        <a:bodyPr/>
        <a:lstStyle/>
        <a:p>
          <a:endParaRPr lang="en-US" sz="1600"/>
        </a:p>
      </dgm:t>
    </dgm:pt>
    <dgm:pt modelId="{B9ADC7E3-8AF3-0C4E-B469-692D8BDE8E4E}" type="sibTrans" cxnId="{21356CF5-C36D-354B-862E-7A231C8A184E}">
      <dgm:prSet/>
      <dgm:spPr/>
      <dgm:t>
        <a:bodyPr/>
        <a:lstStyle/>
        <a:p>
          <a:endParaRPr lang="en-US" sz="1600"/>
        </a:p>
      </dgm:t>
    </dgm:pt>
    <dgm:pt modelId="{4979B000-C6CB-4E40-A55F-650075CE635C}">
      <dgm:prSet phldrT="[Text]" custT="1"/>
      <dgm:spPr/>
      <dgm:t>
        <a:bodyPr/>
        <a:lstStyle/>
        <a:p>
          <a:r>
            <a:rPr lang="en-US" sz="1600" dirty="0" smtClean="0"/>
            <a:t>Information processing speed</a:t>
          </a:r>
          <a:endParaRPr lang="en-US" sz="1600" dirty="0"/>
        </a:p>
      </dgm:t>
    </dgm:pt>
    <dgm:pt modelId="{AA5F1832-F226-9845-9476-08BD0A0E6CE5}" type="parTrans" cxnId="{DE0894C4-048E-0D41-99E1-051C002F0A06}">
      <dgm:prSet/>
      <dgm:spPr/>
      <dgm:t>
        <a:bodyPr/>
        <a:lstStyle/>
        <a:p>
          <a:endParaRPr lang="en-US" sz="1600"/>
        </a:p>
      </dgm:t>
    </dgm:pt>
    <dgm:pt modelId="{3FED3E00-1B82-D644-AFB9-3B4112125F79}" type="sibTrans" cxnId="{DE0894C4-048E-0D41-99E1-051C002F0A06}">
      <dgm:prSet/>
      <dgm:spPr/>
      <dgm:t>
        <a:bodyPr/>
        <a:lstStyle/>
        <a:p>
          <a:endParaRPr lang="en-US" sz="1600"/>
        </a:p>
      </dgm:t>
    </dgm:pt>
    <dgm:pt modelId="{435A9D6B-930E-2041-88E3-8E30BFC02FAC}">
      <dgm:prSet phldrT="[Text]" custT="1"/>
      <dgm:spPr/>
      <dgm:t>
        <a:bodyPr/>
        <a:lstStyle/>
        <a:p>
          <a:r>
            <a:rPr lang="en-US" sz="1600" dirty="0" smtClean="0"/>
            <a:t>Attention</a:t>
          </a:r>
          <a:endParaRPr lang="en-US" sz="1600" dirty="0"/>
        </a:p>
      </dgm:t>
    </dgm:pt>
    <dgm:pt modelId="{1BF324CC-1FDF-3343-9C03-DEB07C90A737}" type="parTrans" cxnId="{CF2D1CC9-B5FD-1148-9DD5-ABA55D647F03}">
      <dgm:prSet/>
      <dgm:spPr/>
      <dgm:t>
        <a:bodyPr/>
        <a:lstStyle/>
        <a:p>
          <a:endParaRPr lang="en-US" sz="1600"/>
        </a:p>
      </dgm:t>
    </dgm:pt>
    <dgm:pt modelId="{1C862557-F76C-6F4A-829E-3FA1322A895B}" type="sibTrans" cxnId="{CF2D1CC9-B5FD-1148-9DD5-ABA55D647F03}">
      <dgm:prSet/>
      <dgm:spPr/>
      <dgm:t>
        <a:bodyPr/>
        <a:lstStyle/>
        <a:p>
          <a:endParaRPr lang="en-US" sz="1600"/>
        </a:p>
      </dgm:t>
    </dgm:pt>
    <dgm:pt modelId="{73CDBFF5-05FB-1D4C-B148-90C6F9761982}">
      <dgm:prSet phldrT="[Text]" custT="1"/>
      <dgm:spPr/>
      <dgm:t>
        <a:bodyPr/>
        <a:lstStyle/>
        <a:p>
          <a:r>
            <a:rPr lang="en-US" sz="1600" dirty="0" err="1" smtClean="0"/>
            <a:t>Visuospatial</a:t>
          </a:r>
          <a:r>
            <a:rPr lang="en-US" sz="1600" dirty="0" smtClean="0"/>
            <a:t> skills</a:t>
          </a:r>
          <a:endParaRPr lang="en-US" sz="1600" dirty="0"/>
        </a:p>
      </dgm:t>
    </dgm:pt>
    <dgm:pt modelId="{7928A004-76F6-C54A-A4D2-64EE61533372}" type="parTrans" cxnId="{E6C4FF76-3B7A-CF46-A19F-B796D792A5E9}">
      <dgm:prSet/>
      <dgm:spPr/>
      <dgm:t>
        <a:bodyPr/>
        <a:lstStyle/>
        <a:p>
          <a:endParaRPr lang="en-US" sz="1600"/>
        </a:p>
      </dgm:t>
    </dgm:pt>
    <dgm:pt modelId="{160F432C-A3C4-AD48-8D19-38A7F42C36CD}" type="sibTrans" cxnId="{E6C4FF76-3B7A-CF46-A19F-B796D792A5E9}">
      <dgm:prSet/>
      <dgm:spPr/>
      <dgm:t>
        <a:bodyPr/>
        <a:lstStyle/>
        <a:p>
          <a:endParaRPr lang="en-US" sz="1600"/>
        </a:p>
      </dgm:t>
    </dgm:pt>
    <dgm:pt modelId="{A33918F5-EE55-C848-AFFD-2E3AA83D0874}" type="asst">
      <dgm:prSet phldrT="[Text]" custT="1"/>
      <dgm:spPr/>
      <dgm:t>
        <a:bodyPr/>
        <a:lstStyle/>
        <a:p>
          <a:r>
            <a:rPr lang="en-US" sz="1600" dirty="0" smtClean="0"/>
            <a:t>Degeneration of the </a:t>
          </a:r>
          <a:r>
            <a:rPr lang="en-US" sz="1600" dirty="0" err="1" smtClean="0"/>
            <a:t>nigrostriatal</a:t>
          </a:r>
          <a:r>
            <a:rPr lang="en-US" sz="1600" dirty="0" smtClean="0"/>
            <a:t> system</a:t>
          </a:r>
          <a:endParaRPr lang="en-US" sz="1600" dirty="0"/>
        </a:p>
      </dgm:t>
    </dgm:pt>
    <dgm:pt modelId="{2A17BF48-9DE1-2846-A6BC-2278E63EC6AB}" type="parTrans" cxnId="{F87AED46-ACA5-E446-A827-DB5ED1BCEE51}">
      <dgm:prSet/>
      <dgm:spPr/>
      <dgm:t>
        <a:bodyPr/>
        <a:lstStyle/>
        <a:p>
          <a:endParaRPr lang="en-US" sz="1600"/>
        </a:p>
      </dgm:t>
    </dgm:pt>
    <dgm:pt modelId="{98A3C3E1-D723-D840-94F5-04CE601CF309}" type="sibTrans" cxnId="{F87AED46-ACA5-E446-A827-DB5ED1BCEE51}">
      <dgm:prSet/>
      <dgm:spPr/>
      <dgm:t>
        <a:bodyPr/>
        <a:lstStyle/>
        <a:p>
          <a:endParaRPr lang="en-US" sz="1600"/>
        </a:p>
      </dgm:t>
    </dgm:pt>
    <dgm:pt modelId="{4B2E10E6-1C0A-AD45-9D9A-90E72DD6727E}" type="pres">
      <dgm:prSet presAssocID="{86FF5D36-21E2-414F-86AD-DA0CCF97EDDF}" presName="hierChild1" presStyleCnt="0">
        <dgm:presLayoutVars>
          <dgm:orgChart val="1"/>
          <dgm:chPref val="1"/>
          <dgm:dir/>
          <dgm:animOne val="branch"/>
          <dgm:animLvl val="lvl"/>
          <dgm:resizeHandles/>
        </dgm:presLayoutVars>
      </dgm:prSet>
      <dgm:spPr/>
      <dgm:t>
        <a:bodyPr/>
        <a:lstStyle/>
        <a:p>
          <a:endParaRPr lang="en-US"/>
        </a:p>
      </dgm:t>
    </dgm:pt>
    <dgm:pt modelId="{D7C4D2CF-D999-EA40-B464-39A6FC586072}" type="pres">
      <dgm:prSet presAssocID="{70770371-D75C-B045-8F03-F1A9496FCCA6}" presName="hierRoot1" presStyleCnt="0">
        <dgm:presLayoutVars>
          <dgm:hierBranch val="init"/>
        </dgm:presLayoutVars>
      </dgm:prSet>
      <dgm:spPr/>
    </dgm:pt>
    <dgm:pt modelId="{A3A3D14A-4E1B-B44E-AC56-BF1E0BFD4E8B}" type="pres">
      <dgm:prSet presAssocID="{70770371-D75C-B045-8F03-F1A9496FCCA6}" presName="rootComposite1" presStyleCnt="0"/>
      <dgm:spPr/>
    </dgm:pt>
    <dgm:pt modelId="{5353759C-D499-AD4C-8C95-B0ECE14A4826}" type="pres">
      <dgm:prSet presAssocID="{70770371-D75C-B045-8F03-F1A9496FCCA6}" presName="rootText1" presStyleLbl="node0" presStyleIdx="0" presStyleCnt="1">
        <dgm:presLayoutVars>
          <dgm:chPref val="3"/>
        </dgm:presLayoutVars>
      </dgm:prSet>
      <dgm:spPr/>
      <dgm:t>
        <a:bodyPr/>
        <a:lstStyle/>
        <a:p>
          <a:endParaRPr lang="en-US"/>
        </a:p>
      </dgm:t>
    </dgm:pt>
    <dgm:pt modelId="{8A3BADB5-18B2-F841-8A1D-D0403CD0A6EA}" type="pres">
      <dgm:prSet presAssocID="{70770371-D75C-B045-8F03-F1A9496FCCA6}" presName="rootConnector1" presStyleLbl="node1" presStyleIdx="0" presStyleCnt="0"/>
      <dgm:spPr/>
      <dgm:t>
        <a:bodyPr/>
        <a:lstStyle/>
        <a:p>
          <a:endParaRPr lang="en-US"/>
        </a:p>
      </dgm:t>
    </dgm:pt>
    <dgm:pt modelId="{9F2E77FC-8DFC-B748-A5E5-F515C0E0F181}" type="pres">
      <dgm:prSet presAssocID="{70770371-D75C-B045-8F03-F1A9496FCCA6}" presName="hierChild2" presStyleCnt="0"/>
      <dgm:spPr/>
    </dgm:pt>
    <dgm:pt modelId="{875AAA59-3A9A-1045-941C-CE75F173BD54}" type="pres">
      <dgm:prSet presAssocID="{AA5F1832-F226-9845-9476-08BD0A0E6CE5}" presName="Name64" presStyleLbl="parChTrans1D2" presStyleIdx="0" presStyleCnt="5"/>
      <dgm:spPr/>
      <dgm:t>
        <a:bodyPr/>
        <a:lstStyle/>
        <a:p>
          <a:endParaRPr lang="en-US"/>
        </a:p>
      </dgm:t>
    </dgm:pt>
    <dgm:pt modelId="{31C90BBD-0023-A944-B6DC-131752300C29}" type="pres">
      <dgm:prSet presAssocID="{4979B000-C6CB-4E40-A55F-650075CE635C}" presName="hierRoot2" presStyleCnt="0">
        <dgm:presLayoutVars>
          <dgm:hierBranch val="init"/>
        </dgm:presLayoutVars>
      </dgm:prSet>
      <dgm:spPr/>
    </dgm:pt>
    <dgm:pt modelId="{4A78D268-4248-084C-9577-91FE601EAE53}" type="pres">
      <dgm:prSet presAssocID="{4979B000-C6CB-4E40-A55F-650075CE635C}" presName="rootComposite" presStyleCnt="0"/>
      <dgm:spPr/>
    </dgm:pt>
    <dgm:pt modelId="{2ED8B6E2-720D-2B4C-94BE-EF22E159A5A0}" type="pres">
      <dgm:prSet presAssocID="{4979B000-C6CB-4E40-A55F-650075CE635C}" presName="rootText" presStyleLbl="node2" presStyleIdx="0" presStyleCnt="3">
        <dgm:presLayoutVars>
          <dgm:chPref val="3"/>
        </dgm:presLayoutVars>
      </dgm:prSet>
      <dgm:spPr/>
      <dgm:t>
        <a:bodyPr/>
        <a:lstStyle/>
        <a:p>
          <a:endParaRPr lang="en-US"/>
        </a:p>
      </dgm:t>
    </dgm:pt>
    <dgm:pt modelId="{2CBF6510-0EBC-7A42-8260-B53B428DFC11}" type="pres">
      <dgm:prSet presAssocID="{4979B000-C6CB-4E40-A55F-650075CE635C}" presName="rootConnector" presStyleLbl="node2" presStyleIdx="0" presStyleCnt="3"/>
      <dgm:spPr/>
      <dgm:t>
        <a:bodyPr/>
        <a:lstStyle/>
        <a:p>
          <a:endParaRPr lang="en-US"/>
        </a:p>
      </dgm:t>
    </dgm:pt>
    <dgm:pt modelId="{6A256A59-4E8F-5B44-A800-311ECC15A24F}" type="pres">
      <dgm:prSet presAssocID="{4979B000-C6CB-4E40-A55F-650075CE635C}" presName="hierChild4" presStyleCnt="0"/>
      <dgm:spPr/>
    </dgm:pt>
    <dgm:pt modelId="{A0A48D2C-E214-F84C-9416-1D15A0534F2F}" type="pres">
      <dgm:prSet presAssocID="{4979B000-C6CB-4E40-A55F-650075CE635C}" presName="hierChild5" presStyleCnt="0"/>
      <dgm:spPr/>
    </dgm:pt>
    <dgm:pt modelId="{C259B447-C44A-8D45-A1E1-7D441E6056E3}" type="pres">
      <dgm:prSet presAssocID="{1BF324CC-1FDF-3343-9C03-DEB07C90A737}" presName="Name64" presStyleLbl="parChTrans1D2" presStyleIdx="1" presStyleCnt="5"/>
      <dgm:spPr/>
      <dgm:t>
        <a:bodyPr/>
        <a:lstStyle/>
        <a:p>
          <a:endParaRPr lang="en-US"/>
        </a:p>
      </dgm:t>
    </dgm:pt>
    <dgm:pt modelId="{C4FB49B4-0AB5-534B-BA0E-D27D00B6F152}" type="pres">
      <dgm:prSet presAssocID="{435A9D6B-930E-2041-88E3-8E30BFC02FAC}" presName="hierRoot2" presStyleCnt="0">
        <dgm:presLayoutVars>
          <dgm:hierBranch val="init"/>
        </dgm:presLayoutVars>
      </dgm:prSet>
      <dgm:spPr/>
    </dgm:pt>
    <dgm:pt modelId="{D786AF0A-A616-6741-8EAB-62B335049A21}" type="pres">
      <dgm:prSet presAssocID="{435A9D6B-930E-2041-88E3-8E30BFC02FAC}" presName="rootComposite" presStyleCnt="0"/>
      <dgm:spPr/>
    </dgm:pt>
    <dgm:pt modelId="{EA41CF0A-5FFF-004D-8443-B47F933AC19C}" type="pres">
      <dgm:prSet presAssocID="{435A9D6B-930E-2041-88E3-8E30BFC02FAC}" presName="rootText" presStyleLbl="node2" presStyleIdx="1" presStyleCnt="3">
        <dgm:presLayoutVars>
          <dgm:chPref val="3"/>
        </dgm:presLayoutVars>
      </dgm:prSet>
      <dgm:spPr/>
      <dgm:t>
        <a:bodyPr/>
        <a:lstStyle/>
        <a:p>
          <a:endParaRPr lang="en-US"/>
        </a:p>
      </dgm:t>
    </dgm:pt>
    <dgm:pt modelId="{C7F52A0B-313A-BD4C-BA8F-1734BE4B1EAD}" type="pres">
      <dgm:prSet presAssocID="{435A9D6B-930E-2041-88E3-8E30BFC02FAC}" presName="rootConnector" presStyleLbl="node2" presStyleIdx="1" presStyleCnt="3"/>
      <dgm:spPr/>
      <dgm:t>
        <a:bodyPr/>
        <a:lstStyle/>
        <a:p>
          <a:endParaRPr lang="en-US"/>
        </a:p>
      </dgm:t>
    </dgm:pt>
    <dgm:pt modelId="{6DA9E3A2-A3AC-9A4D-9DF9-8E8989339B08}" type="pres">
      <dgm:prSet presAssocID="{435A9D6B-930E-2041-88E3-8E30BFC02FAC}" presName="hierChild4" presStyleCnt="0"/>
      <dgm:spPr/>
    </dgm:pt>
    <dgm:pt modelId="{A1080052-21F0-4940-B7E3-E334F0008A0B}" type="pres">
      <dgm:prSet presAssocID="{435A9D6B-930E-2041-88E3-8E30BFC02FAC}" presName="hierChild5" presStyleCnt="0"/>
      <dgm:spPr/>
    </dgm:pt>
    <dgm:pt modelId="{4F4C92D5-C028-BD4A-BE7C-05C7747C6054}" type="pres">
      <dgm:prSet presAssocID="{7928A004-76F6-C54A-A4D2-64EE61533372}" presName="Name64" presStyleLbl="parChTrans1D2" presStyleIdx="2" presStyleCnt="5"/>
      <dgm:spPr/>
      <dgm:t>
        <a:bodyPr/>
        <a:lstStyle/>
        <a:p>
          <a:endParaRPr lang="en-US"/>
        </a:p>
      </dgm:t>
    </dgm:pt>
    <dgm:pt modelId="{A45CD358-17CC-F347-B47C-E8349F51675A}" type="pres">
      <dgm:prSet presAssocID="{73CDBFF5-05FB-1D4C-B148-90C6F9761982}" presName="hierRoot2" presStyleCnt="0">
        <dgm:presLayoutVars>
          <dgm:hierBranch val="init"/>
        </dgm:presLayoutVars>
      </dgm:prSet>
      <dgm:spPr/>
    </dgm:pt>
    <dgm:pt modelId="{8DF06D3B-6BFD-D542-8DB1-F2717CD5629C}" type="pres">
      <dgm:prSet presAssocID="{73CDBFF5-05FB-1D4C-B148-90C6F9761982}" presName="rootComposite" presStyleCnt="0"/>
      <dgm:spPr/>
    </dgm:pt>
    <dgm:pt modelId="{1E567322-1B9D-9842-8668-C15E7E9CC0A2}" type="pres">
      <dgm:prSet presAssocID="{73CDBFF5-05FB-1D4C-B148-90C6F9761982}" presName="rootText" presStyleLbl="node2" presStyleIdx="2" presStyleCnt="3">
        <dgm:presLayoutVars>
          <dgm:chPref val="3"/>
        </dgm:presLayoutVars>
      </dgm:prSet>
      <dgm:spPr/>
      <dgm:t>
        <a:bodyPr/>
        <a:lstStyle/>
        <a:p>
          <a:endParaRPr lang="en-US"/>
        </a:p>
      </dgm:t>
    </dgm:pt>
    <dgm:pt modelId="{3947FBC7-2EBD-AB41-A72A-9C19D7DED1A3}" type="pres">
      <dgm:prSet presAssocID="{73CDBFF5-05FB-1D4C-B148-90C6F9761982}" presName="rootConnector" presStyleLbl="node2" presStyleIdx="2" presStyleCnt="3"/>
      <dgm:spPr/>
      <dgm:t>
        <a:bodyPr/>
        <a:lstStyle/>
        <a:p>
          <a:endParaRPr lang="en-US"/>
        </a:p>
      </dgm:t>
    </dgm:pt>
    <dgm:pt modelId="{70E8C10C-7051-E84C-9356-E218F48A742F}" type="pres">
      <dgm:prSet presAssocID="{73CDBFF5-05FB-1D4C-B148-90C6F9761982}" presName="hierChild4" presStyleCnt="0"/>
      <dgm:spPr/>
    </dgm:pt>
    <dgm:pt modelId="{B714C950-FE52-754D-B1D3-378B644A9C06}" type="pres">
      <dgm:prSet presAssocID="{73CDBFF5-05FB-1D4C-B148-90C6F9761982}" presName="hierChild5" presStyleCnt="0"/>
      <dgm:spPr/>
    </dgm:pt>
    <dgm:pt modelId="{E9E05286-B7C5-5749-B8B2-293B8B74F8BF}" type="pres">
      <dgm:prSet presAssocID="{70770371-D75C-B045-8F03-F1A9496FCCA6}" presName="hierChild3" presStyleCnt="0"/>
      <dgm:spPr/>
    </dgm:pt>
    <dgm:pt modelId="{B10A6466-0AF7-9D4E-B322-1B4B48B619C2}" type="pres">
      <dgm:prSet presAssocID="{16320826-E1B3-564E-9B1C-90DA54696F97}" presName="Name115" presStyleLbl="parChTrans1D2" presStyleIdx="3" presStyleCnt="5"/>
      <dgm:spPr/>
      <dgm:t>
        <a:bodyPr/>
        <a:lstStyle/>
        <a:p>
          <a:endParaRPr lang="en-US"/>
        </a:p>
      </dgm:t>
    </dgm:pt>
    <dgm:pt modelId="{7CD84EB7-E60C-4B45-B950-BFA9EB3F9ED9}" type="pres">
      <dgm:prSet presAssocID="{4AA29A72-7710-EA49-9442-1CCE71D5876C}" presName="hierRoot3" presStyleCnt="0">
        <dgm:presLayoutVars>
          <dgm:hierBranch val="init"/>
        </dgm:presLayoutVars>
      </dgm:prSet>
      <dgm:spPr/>
    </dgm:pt>
    <dgm:pt modelId="{1335C31C-4463-C542-AF53-03C7498696BB}" type="pres">
      <dgm:prSet presAssocID="{4AA29A72-7710-EA49-9442-1CCE71D5876C}" presName="rootComposite3" presStyleCnt="0"/>
      <dgm:spPr/>
    </dgm:pt>
    <dgm:pt modelId="{F422322C-615C-2247-947E-3EAB847CE08F}" type="pres">
      <dgm:prSet presAssocID="{4AA29A72-7710-EA49-9442-1CCE71D5876C}" presName="rootText3" presStyleLbl="asst1" presStyleIdx="0" presStyleCnt="2">
        <dgm:presLayoutVars>
          <dgm:chPref val="3"/>
        </dgm:presLayoutVars>
      </dgm:prSet>
      <dgm:spPr/>
      <dgm:t>
        <a:bodyPr/>
        <a:lstStyle/>
        <a:p>
          <a:endParaRPr lang="en-US"/>
        </a:p>
      </dgm:t>
    </dgm:pt>
    <dgm:pt modelId="{473AB29D-3D5C-DC49-BD80-2D20E363FC7D}" type="pres">
      <dgm:prSet presAssocID="{4AA29A72-7710-EA49-9442-1CCE71D5876C}" presName="rootConnector3" presStyleLbl="asst1" presStyleIdx="0" presStyleCnt="2"/>
      <dgm:spPr/>
      <dgm:t>
        <a:bodyPr/>
        <a:lstStyle/>
        <a:p>
          <a:endParaRPr lang="en-US"/>
        </a:p>
      </dgm:t>
    </dgm:pt>
    <dgm:pt modelId="{6C437B11-B95E-B14F-95AC-D0814001B851}" type="pres">
      <dgm:prSet presAssocID="{4AA29A72-7710-EA49-9442-1CCE71D5876C}" presName="hierChild6" presStyleCnt="0"/>
      <dgm:spPr/>
    </dgm:pt>
    <dgm:pt modelId="{C5405880-7A87-EA45-9871-167A99092B1F}" type="pres">
      <dgm:prSet presAssocID="{4AA29A72-7710-EA49-9442-1CCE71D5876C}" presName="hierChild7" presStyleCnt="0"/>
      <dgm:spPr/>
    </dgm:pt>
    <dgm:pt modelId="{02ABA6B7-3C07-6B42-B92E-EE3940505E1D}" type="pres">
      <dgm:prSet presAssocID="{2A17BF48-9DE1-2846-A6BC-2278E63EC6AB}" presName="Name115" presStyleLbl="parChTrans1D2" presStyleIdx="4" presStyleCnt="5"/>
      <dgm:spPr/>
      <dgm:t>
        <a:bodyPr/>
        <a:lstStyle/>
        <a:p>
          <a:endParaRPr lang="en-US"/>
        </a:p>
      </dgm:t>
    </dgm:pt>
    <dgm:pt modelId="{93F98B34-9A11-5446-8A5B-D019B0F7E0D6}" type="pres">
      <dgm:prSet presAssocID="{A33918F5-EE55-C848-AFFD-2E3AA83D0874}" presName="hierRoot3" presStyleCnt="0">
        <dgm:presLayoutVars>
          <dgm:hierBranch val="init"/>
        </dgm:presLayoutVars>
      </dgm:prSet>
      <dgm:spPr/>
    </dgm:pt>
    <dgm:pt modelId="{213F3F0D-4C47-F948-96B2-87E9CBDEE149}" type="pres">
      <dgm:prSet presAssocID="{A33918F5-EE55-C848-AFFD-2E3AA83D0874}" presName="rootComposite3" presStyleCnt="0"/>
      <dgm:spPr/>
    </dgm:pt>
    <dgm:pt modelId="{AA87B2C6-B959-1649-8E22-2E92122B0381}" type="pres">
      <dgm:prSet presAssocID="{A33918F5-EE55-C848-AFFD-2E3AA83D0874}" presName="rootText3" presStyleLbl="asst1" presStyleIdx="1" presStyleCnt="2" custScaleY="463435">
        <dgm:presLayoutVars>
          <dgm:chPref val="3"/>
        </dgm:presLayoutVars>
      </dgm:prSet>
      <dgm:spPr/>
      <dgm:t>
        <a:bodyPr/>
        <a:lstStyle/>
        <a:p>
          <a:endParaRPr lang="en-US"/>
        </a:p>
      </dgm:t>
    </dgm:pt>
    <dgm:pt modelId="{D35593CF-6C2F-9146-AB39-23CD647B43B8}" type="pres">
      <dgm:prSet presAssocID="{A33918F5-EE55-C848-AFFD-2E3AA83D0874}" presName="rootConnector3" presStyleLbl="asst1" presStyleIdx="1" presStyleCnt="2"/>
      <dgm:spPr/>
      <dgm:t>
        <a:bodyPr/>
        <a:lstStyle/>
        <a:p>
          <a:endParaRPr lang="en-US"/>
        </a:p>
      </dgm:t>
    </dgm:pt>
    <dgm:pt modelId="{24824740-F050-8644-A3D0-1138950FA485}" type="pres">
      <dgm:prSet presAssocID="{A33918F5-EE55-C848-AFFD-2E3AA83D0874}" presName="hierChild6" presStyleCnt="0"/>
      <dgm:spPr/>
    </dgm:pt>
    <dgm:pt modelId="{014949B6-8ECD-FD49-94AB-D76DB96344F8}" type="pres">
      <dgm:prSet presAssocID="{A33918F5-EE55-C848-AFFD-2E3AA83D0874}" presName="hierChild7" presStyleCnt="0"/>
      <dgm:spPr/>
    </dgm:pt>
  </dgm:ptLst>
  <dgm:cxnLst>
    <dgm:cxn modelId="{92FC36A9-BF91-5342-86CA-79597EF32A4F}" type="presOf" srcId="{4979B000-C6CB-4E40-A55F-650075CE635C}" destId="{2ED8B6E2-720D-2B4C-94BE-EF22E159A5A0}" srcOrd="0" destOrd="0" presId="urn:microsoft.com/office/officeart/2009/3/layout/HorizontalOrganizationChart"/>
    <dgm:cxn modelId="{21356CF5-C36D-354B-862E-7A231C8A184E}" srcId="{70770371-D75C-B045-8F03-F1A9496FCCA6}" destId="{4AA29A72-7710-EA49-9442-1CCE71D5876C}" srcOrd="0" destOrd="0" parTransId="{16320826-E1B3-564E-9B1C-90DA54696F97}" sibTransId="{B9ADC7E3-8AF3-0C4E-B469-692D8BDE8E4E}"/>
    <dgm:cxn modelId="{DE0894C4-048E-0D41-99E1-051C002F0A06}" srcId="{70770371-D75C-B045-8F03-F1A9496FCCA6}" destId="{4979B000-C6CB-4E40-A55F-650075CE635C}" srcOrd="2" destOrd="0" parTransId="{AA5F1832-F226-9845-9476-08BD0A0E6CE5}" sibTransId="{3FED3E00-1B82-D644-AFB9-3B4112125F79}"/>
    <dgm:cxn modelId="{6CDEC670-CF66-D14F-8E81-FDAA37EE5E9C}" type="presOf" srcId="{16320826-E1B3-564E-9B1C-90DA54696F97}" destId="{B10A6466-0AF7-9D4E-B322-1B4B48B619C2}" srcOrd="0" destOrd="0" presId="urn:microsoft.com/office/officeart/2009/3/layout/HorizontalOrganizationChart"/>
    <dgm:cxn modelId="{4B07A4A0-00C3-1046-95B7-2B868A568578}" type="presOf" srcId="{A33918F5-EE55-C848-AFFD-2E3AA83D0874}" destId="{AA87B2C6-B959-1649-8E22-2E92122B0381}" srcOrd="0" destOrd="0" presId="urn:microsoft.com/office/officeart/2009/3/layout/HorizontalOrganizationChart"/>
    <dgm:cxn modelId="{D6B9A762-14C8-A247-9CDA-FF194EB4AB3D}" type="presOf" srcId="{AA5F1832-F226-9845-9476-08BD0A0E6CE5}" destId="{875AAA59-3A9A-1045-941C-CE75F173BD54}" srcOrd="0" destOrd="0" presId="urn:microsoft.com/office/officeart/2009/3/layout/HorizontalOrganizationChart"/>
    <dgm:cxn modelId="{86134625-1A9D-0348-AC46-6282A5932CDA}" type="presOf" srcId="{435A9D6B-930E-2041-88E3-8E30BFC02FAC}" destId="{C7F52A0B-313A-BD4C-BA8F-1734BE4B1EAD}" srcOrd="1" destOrd="0" presId="urn:microsoft.com/office/officeart/2009/3/layout/HorizontalOrganizationChart"/>
    <dgm:cxn modelId="{449A8381-8F4D-AB45-A242-24A3413EFC5A}" type="presOf" srcId="{4AA29A72-7710-EA49-9442-1CCE71D5876C}" destId="{F422322C-615C-2247-947E-3EAB847CE08F}" srcOrd="0" destOrd="0" presId="urn:microsoft.com/office/officeart/2009/3/layout/HorizontalOrganizationChart"/>
    <dgm:cxn modelId="{E6C4FF76-3B7A-CF46-A19F-B796D792A5E9}" srcId="{70770371-D75C-B045-8F03-F1A9496FCCA6}" destId="{73CDBFF5-05FB-1D4C-B148-90C6F9761982}" srcOrd="4" destOrd="0" parTransId="{7928A004-76F6-C54A-A4D2-64EE61533372}" sibTransId="{160F432C-A3C4-AD48-8D19-38A7F42C36CD}"/>
    <dgm:cxn modelId="{F87AED46-ACA5-E446-A827-DB5ED1BCEE51}" srcId="{70770371-D75C-B045-8F03-F1A9496FCCA6}" destId="{A33918F5-EE55-C848-AFFD-2E3AA83D0874}" srcOrd="1" destOrd="0" parTransId="{2A17BF48-9DE1-2846-A6BC-2278E63EC6AB}" sibTransId="{98A3C3E1-D723-D840-94F5-04CE601CF309}"/>
    <dgm:cxn modelId="{B0264368-2F78-AC4E-BF55-B6BC37CB708C}" type="presOf" srcId="{A33918F5-EE55-C848-AFFD-2E3AA83D0874}" destId="{D35593CF-6C2F-9146-AB39-23CD647B43B8}" srcOrd="1" destOrd="0" presId="urn:microsoft.com/office/officeart/2009/3/layout/HorizontalOrganizationChart"/>
    <dgm:cxn modelId="{B4F50547-1093-A949-9E32-D4C06C29519D}" type="presOf" srcId="{4979B000-C6CB-4E40-A55F-650075CE635C}" destId="{2CBF6510-0EBC-7A42-8260-B53B428DFC11}" srcOrd="1" destOrd="0" presId="urn:microsoft.com/office/officeart/2009/3/layout/HorizontalOrganizationChart"/>
    <dgm:cxn modelId="{3910EE95-F267-9F41-88BF-3B9B082BCA2D}" type="presOf" srcId="{86FF5D36-21E2-414F-86AD-DA0CCF97EDDF}" destId="{4B2E10E6-1C0A-AD45-9D9A-90E72DD6727E}" srcOrd="0" destOrd="0" presId="urn:microsoft.com/office/officeart/2009/3/layout/HorizontalOrganizationChart"/>
    <dgm:cxn modelId="{3B676D04-8763-664E-9C5D-FE509D27F0B6}" srcId="{86FF5D36-21E2-414F-86AD-DA0CCF97EDDF}" destId="{70770371-D75C-B045-8F03-F1A9496FCCA6}" srcOrd="0" destOrd="0" parTransId="{13AFFCFC-91A1-7E40-B127-7D769B6A4307}" sibTransId="{38C3DAA8-B0D6-AA4D-9DF3-D40CB255C7BA}"/>
    <dgm:cxn modelId="{8EEFF1FE-7294-7144-8984-31E862B77E3D}" type="presOf" srcId="{2A17BF48-9DE1-2846-A6BC-2278E63EC6AB}" destId="{02ABA6B7-3C07-6B42-B92E-EE3940505E1D}" srcOrd="0" destOrd="0" presId="urn:microsoft.com/office/officeart/2009/3/layout/HorizontalOrganizationChart"/>
    <dgm:cxn modelId="{E4E839DA-08CC-CE40-92A5-F8BD32E2C03D}" type="presOf" srcId="{7928A004-76F6-C54A-A4D2-64EE61533372}" destId="{4F4C92D5-C028-BD4A-BE7C-05C7747C6054}" srcOrd="0" destOrd="0" presId="urn:microsoft.com/office/officeart/2009/3/layout/HorizontalOrganizationChart"/>
    <dgm:cxn modelId="{635BF954-F2FF-524A-89BB-2700A1B1021F}" type="presOf" srcId="{73CDBFF5-05FB-1D4C-B148-90C6F9761982}" destId="{1E567322-1B9D-9842-8668-C15E7E9CC0A2}" srcOrd="0" destOrd="0" presId="urn:microsoft.com/office/officeart/2009/3/layout/HorizontalOrganizationChart"/>
    <dgm:cxn modelId="{73C10C60-D876-4944-AB88-CB2C19987E1B}" type="presOf" srcId="{4AA29A72-7710-EA49-9442-1CCE71D5876C}" destId="{473AB29D-3D5C-DC49-BD80-2D20E363FC7D}" srcOrd="1" destOrd="0" presId="urn:microsoft.com/office/officeart/2009/3/layout/HorizontalOrganizationChart"/>
    <dgm:cxn modelId="{CF2D1CC9-B5FD-1148-9DD5-ABA55D647F03}" srcId="{70770371-D75C-B045-8F03-F1A9496FCCA6}" destId="{435A9D6B-930E-2041-88E3-8E30BFC02FAC}" srcOrd="3" destOrd="0" parTransId="{1BF324CC-1FDF-3343-9C03-DEB07C90A737}" sibTransId="{1C862557-F76C-6F4A-829E-3FA1322A895B}"/>
    <dgm:cxn modelId="{251CF77F-C35B-AF41-9016-3D5B1DD2FBCA}" type="presOf" srcId="{70770371-D75C-B045-8F03-F1A9496FCCA6}" destId="{8A3BADB5-18B2-F841-8A1D-D0403CD0A6EA}" srcOrd="1" destOrd="0" presId="urn:microsoft.com/office/officeart/2009/3/layout/HorizontalOrganizationChart"/>
    <dgm:cxn modelId="{C36810F4-EAC9-A948-B81A-AFA4C071B2CD}" type="presOf" srcId="{435A9D6B-930E-2041-88E3-8E30BFC02FAC}" destId="{EA41CF0A-5FFF-004D-8443-B47F933AC19C}" srcOrd="0" destOrd="0" presId="urn:microsoft.com/office/officeart/2009/3/layout/HorizontalOrganizationChart"/>
    <dgm:cxn modelId="{ED3261AC-DF72-1445-A352-D0C957C3A880}" type="presOf" srcId="{73CDBFF5-05FB-1D4C-B148-90C6F9761982}" destId="{3947FBC7-2EBD-AB41-A72A-9C19D7DED1A3}" srcOrd="1" destOrd="0" presId="urn:microsoft.com/office/officeart/2009/3/layout/HorizontalOrganizationChart"/>
    <dgm:cxn modelId="{3EE84222-158E-244A-A662-2386D405426A}" type="presOf" srcId="{70770371-D75C-B045-8F03-F1A9496FCCA6}" destId="{5353759C-D499-AD4C-8C95-B0ECE14A4826}" srcOrd="0" destOrd="0" presId="urn:microsoft.com/office/officeart/2009/3/layout/HorizontalOrganizationChart"/>
    <dgm:cxn modelId="{B2DA56E4-6EA7-D345-878F-8494F93AB230}" type="presOf" srcId="{1BF324CC-1FDF-3343-9C03-DEB07C90A737}" destId="{C259B447-C44A-8D45-A1E1-7D441E6056E3}" srcOrd="0" destOrd="0" presId="urn:microsoft.com/office/officeart/2009/3/layout/HorizontalOrganizationChart"/>
    <dgm:cxn modelId="{B1549579-474E-8C40-B831-A702F01A7808}" type="presParOf" srcId="{4B2E10E6-1C0A-AD45-9D9A-90E72DD6727E}" destId="{D7C4D2CF-D999-EA40-B464-39A6FC586072}" srcOrd="0" destOrd="0" presId="urn:microsoft.com/office/officeart/2009/3/layout/HorizontalOrganizationChart"/>
    <dgm:cxn modelId="{938130A8-AC77-024A-999E-F98B506A7182}" type="presParOf" srcId="{D7C4D2CF-D999-EA40-B464-39A6FC586072}" destId="{A3A3D14A-4E1B-B44E-AC56-BF1E0BFD4E8B}" srcOrd="0" destOrd="0" presId="urn:microsoft.com/office/officeart/2009/3/layout/HorizontalOrganizationChart"/>
    <dgm:cxn modelId="{7E667DB1-F778-924B-B311-0CAE6EE35C97}" type="presParOf" srcId="{A3A3D14A-4E1B-B44E-AC56-BF1E0BFD4E8B}" destId="{5353759C-D499-AD4C-8C95-B0ECE14A4826}" srcOrd="0" destOrd="0" presId="urn:microsoft.com/office/officeart/2009/3/layout/HorizontalOrganizationChart"/>
    <dgm:cxn modelId="{F7BD4086-0307-C24D-A298-F8AA0241F01F}" type="presParOf" srcId="{A3A3D14A-4E1B-B44E-AC56-BF1E0BFD4E8B}" destId="{8A3BADB5-18B2-F841-8A1D-D0403CD0A6EA}" srcOrd="1" destOrd="0" presId="urn:microsoft.com/office/officeart/2009/3/layout/HorizontalOrganizationChart"/>
    <dgm:cxn modelId="{53AE3551-F831-4248-BD46-8DCECFD79536}" type="presParOf" srcId="{D7C4D2CF-D999-EA40-B464-39A6FC586072}" destId="{9F2E77FC-8DFC-B748-A5E5-F515C0E0F181}" srcOrd="1" destOrd="0" presId="urn:microsoft.com/office/officeart/2009/3/layout/HorizontalOrganizationChart"/>
    <dgm:cxn modelId="{F241AC10-3247-024A-AD28-770B44D8E7C8}" type="presParOf" srcId="{9F2E77FC-8DFC-B748-A5E5-F515C0E0F181}" destId="{875AAA59-3A9A-1045-941C-CE75F173BD54}" srcOrd="0" destOrd="0" presId="urn:microsoft.com/office/officeart/2009/3/layout/HorizontalOrganizationChart"/>
    <dgm:cxn modelId="{40F4BC90-108D-F142-831E-E3268647FC04}" type="presParOf" srcId="{9F2E77FC-8DFC-B748-A5E5-F515C0E0F181}" destId="{31C90BBD-0023-A944-B6DC-131752300C29}" srcOrd="1" destOrd="0" presId="urn:microsoft.com/office/officeart/2009/3/layout/HorizontalOrganizationChart"/>
    <dgm:cxn modelId="{2232550D-D4A5-D14B-B016-DC42F2328977}" type="presParOf" srcId="{31C90BBD-0023-A944-B6DC-131752300C29}" destId="{4A78D268-4248-084C-9577-91FE601EAE53}" srcOrd="0" destOrd="0" presId="urn:microsoft.com/office/officeart/2009/3/layout/HorizontalOrganizationChart"/>
    <dgm:cxn modelId="{DD577DB8-29B2-304A-974F-C35C1CCD911C}" type="presParOf" srcId="{4A78D268-4248-084C-9577-91FE601EAE53}" destId="{2ED8B6E2-720D-2B4C-94BE-EF22E159A5A0}" srcOrd="0" destOrd="0" presId="urn:microsoft.com/office/officeart/2009/3/layout/HorizontalOrganizationChart"/>
    <dgm:cxn modelId="{816C9E28-394E-AC4B-837E-3C65AF3DE138}" type="presParOf" srcId="{4A78D268-4248-084C-9577-91FE601EAE53}" destId="{2CBF6510-0EBC-7A42-8260-B53B428DFC11}" srcOrd="1" destOrd="0" presId="urn:microsoft.com/office/officeart/2009/3/layout/HorizontalOrganizationChart"/>
    <dgm:cxn modelId="{26DDFF51-C3F9-4148-BA52-1666901EB958}" type="presParOf" srcId="{31C90BBD-0023-A944-B6DC-131752300C29}" destId="{6A256A59-4E8F-5B44-A800-311ECC15A24F}" srcOrd="1" destOrd="0" presId="urn:microsoft.com/office/officeart/2009/3/layout/HorizontalOrganizationChart"/>
    <dgm:cxn modelId="{3D3A316C-548F-7343-8E6F-E7393454FD15}" type="presParOf" srcId="{31C90BBD-0023-A944-B6DC-131752300C29}" destId="{A0A48D2C-E214-F84C-9416-1D15A0534F2F}" srcOrd="2" destOrd="0" presId="urn:microsoft.com/office/officeart/2009/3/layout/HorizontalOrganizationChart"/>
    <dgm:cxn modelId="{8753D83B-2079-3E42-9400-59B201F7A750}" type="presParOf" srcId="{9F2E77FC-8DFC-B748-A5E5-F515C0E0F181}" destId="{C259B447-C44A-8D45-A1E1-7D441E6056E3}" srcOrd="2" destOrd="0" presId="urn:microsoft.com/office/officeart/2009/3/layout/HorizontalOrganizationChart"/>
    <dgm:cxn modelId="{B2EE1BC4-04F0-7045-8978-B6FE64DFC7F4}" type="presParOf" srcId="{9F2E77FC-8DFC-B748-A5E5-F515C0E0F181}" destId="{C4FB49B4-0AB5-534B-BA0E-D27D00B6F152}" srcOrd="3" destOrd="0" presId="urn:microsoft.com/office/officeart/2009/3/layout/HorizontalOrganizationChart"/>
    <dgm:cxn modelId="{82972A96-139B-2947-BFBF-852DC028D119}" type="presParOf" srcId="{C4FB49B4-0AB5-534B-BA0E-D27D00B6F152}" destId="{D786AF0A-A616-6741-8EAB-62B335049A21}" srcOrd="0" destOrd="0" presId="urn:microsoft.com/office/officeart/2009/3/layout/HorizontalOrganizationChart"/>
    <dgm:cxn modelId="{98B53C93-6C5E-4B49-BAB2-C81F0549818D}" type="presParOf" srcId="{D786AF0A-A616-6741-8EAB-62B335049A21}" destId="{EA41CF0A-5FFF-004D-8443-B47F933AC19C}" srcOrd="0" destOrd="0" presId="urn:microsoft.com/office/officeart/2009/3/layout/HorizontalOrganizationChart"/>
    <dgm:cxn modelId="{2D3D241C-2716-1B4D-BC70-97E489423060}" type="presParOf" srcId="{D786AF0A-A616-6741-8EAB-62B335049A21}" destId="{C7F52A0B-313A-BD4C-BA8F-1734BE4B1EAD}" srcOrd="1" destOrd="0" presId="urn:microsoft.com/office/officeart/2009/3/layout/HorizontalOrganizationChart"/>
    <dgm:cxn modelId="{52D86268-D612-1043-8062-C08945DC8C1D}" type="presParOf" srcId="{C4FB49B4-0AB5-534B-BA0E-D27D00B6F152}" destId="{6DA9E3A2-A3AC-9A4D-9DF9-8E8989339B08}" srcOrd="1" destOrd="0" presId="urn:microsoft.com/office/officeart/2009/3/layout/HorizontalOrganizationChart"/>
    <dgm:cxn modelId="{CFFCF44C-BA11-9B44-8C60-95485B5120FB}" type="presParOf" srcId="{C4FB49B4-0AB5-534B-BA0E-D27D00B6F152}" destId="{A1080052-21F0-4940-B7E3-E334F0008A0B}" srcOrd="2" destOrd="0" presId="urn:microsoft.com/office/officeart/2009/3/layout/HorizontalOrganizationChart"/>
    <dgm:cxn modelId="{E44FE8F0-9256-964C-B1D0-45D2B127E5BE}" type="presParOf" srcId="{9F2E77FC-8DFC-B748-A5E5-F515C0E0F181}" destId="{4F4C92D5-C028-BD4A-BE7C-05C7747C6054}" srcOrd="4" destOrd="0" presId="urn:microsoft.com/office/officeart/2009/3/layout/HorizontalOrganizationChart"/>
    <dgm:cxn modelId="{39E9AAB6-AFD8-D94C-9A5D-CAC3E72F9503}" type="presParOf" srcId="{9F2E77FC-8DFC-B748-A5E5-F515C0E0F181}" destId="{A45CD358-17CC-F347-B47C-E8349F51675A}" srcOrd="5" destOrd="0" presId="urn:microsoft.com/office/officeart/2009/3/layout/HorizontalOrganizationChart"/>
    <dgm:cxn modelId="{69BA65FF-CB60-5F4D-AD3E-E6944E89BEB6}" type="presParOf" srcId="{A45CD358-17CC-F347-B47C-E8349F51675A}" destId="{8DF06D3B-6BFD-D542-8DB1-F2717CD5629C}" srcOrd="0" destOrd="0" presId="urn:microsoft.com/office/officeart/2009/3/layout/HorizontalOrganizationChart"/>
    <dgm:cxn modelId="{2CD7E8D6-7449-5243-899C-D0CE32A70043}" type="presParOf" srcId="{8DF06D3B-6BFD-D542-8DB1-F2717CD5629C}" destId="{1E567322-1B9D-9842-8668-C15E7E9CC0A2}" srcOrd="0" destOrd="0" presId="urn:microsoft.com/office/officeart/2009/3/layout/HorizontalOrganizationChart"/>
    <dgm:cxn modelId="{69B849EF-5481-824C-AF97-5AC42397526C}" type="presParOf" srcId="{8DF06D3B-6BFD-D542-8DB1-F2717CD5629C}" destId="{3947FBC7-2EBD-AB41-A72A-9C19D7DED1A3}" srcOrd="1" destOrd="0" presId="urn:microsoft.com/office/officeart/2009/3/layout/HorizontalOrganizationChart"/>
    <dgm:cxn modelId="{FF0E766C-75F6-D748-8736-504F7D25C440}" type="presParOf" srcId="{A45CD358-17CC-F347-B47C-E8349F51675A}" destId="{70E8C10C-7051-E84C-9356-E218F48A742F}" srcOrd="1" destOrd="0" presId="urn:microsoft.com/office/officeart/2009/3/layout/HorizontalOrganizationChart"/>
    <dgm:cxn modelId="{A9BB5519-5698-BE4A-B50C-8157535475A9}" type="presParOf" srcId="{A45CD358-17CC-F347-B47C-E8349F51675A}" destId="{B714C950-FE52-754D-B1D3-378B644A9C06}" srcOrd="2" destOrd="0" presId="urn:microsoft.com/office/officeart/2009/3/layout/HorizontalOrganizationChart"/>
    <dgm:cxn modelId="{D0371BDD-6E7A-A545-9A12-65250E7CCB75}" type="presParOf" srcId="{D7C4D2CF-D999-EA40-B464-39A6FC586072}" destId="{E9E05286-B7C5-5749-B8B2-293B8B74F8BF}" srcOrd="2" destOrd="0" presId="urn:microsoft.com/office/officeart/2009/3/layout/HorizontalOrganizationChart"/>
    <dgm:cxn modelId="{57306725-080F-654A-9A8A-FE336CA6B5FF}" type="presParOf" srcId="{E9E05286-B7C5-5749-B8B2-293B8B74F8BF}" destId="{B10A6466-0AF7-9D4E-B322-1B4B48B619C2}" srcOrd="0" destOrd="0" presId="urn:microsoft.com/office/officeart/2009/3/layout/HorizontalOrganizationChart"/>
    <dgm:cxn modelId="{8736C104-3D1C-1E46-9009-EE6FB5C9F745}" type="presParOf" srcId="{E9E05286-B7C5-5749-B8B2-293B8B74F8BF}" destId="{7CD84EB7-E60C-4B45-B950-BFA9EB3F9ED9}" srcOrd="1" destOrd="0" presId="urn:microsoft.com/office/officeart/2009/3/layout/HorizontalOrganizationChart"/>
    <dgm:cxn modelId="{6E674612-5362-9146-AF8D-F844B2274E1D}" type="presParOf" srcId="{7CD84EB7-E60C-4B45-B950-BFA9EB3F9ED9}" destId="{1335C31C-4463-C542-AF53-03C7498696BB}" srcOrd="0" destOrd="0" presId="urn:microsoft.com/office/officeart/2009/3/layout/HorizontalOrganizationChart"/>
    <dgm:cxn modelId="{AD3AEDD8-8B11-DC47-A217-AD41622C2C06}" type="presParOf" srcId="{1335C31C-4463-C542-AF53-03C7498696BB}" destId="{F422322C-615C-2247-947E-3EAB847CE08F}" srcOrd="0" destOrd="0" presId="urn:microsoft.com/office/officeart/2009/3/layout/HorizontalOrganizationChart"/>
    <dgm:cxn modelId="{B178EE3C-06E7-A04E-BC57-19B28B68AD41}" type="presParOf" srcId="{1335C31C-4463-C542-AF53-03C7498696BB}" destId="{473AB29D-3D5C-DC49-BD80-2D20E363FC7D}" srcOrd="1" destOrd="0" presId="urn:microsoft.com/office/officeart/2009/3/layout/HorizontalOrganizationChart"/>
    <dgm:cxn modelId="{94907F50-E174-F34C-8BF8-D3628876A1EC}" type="presParOf" srcId="{7CD84EB7-E60C-4B45-B950-BFA9EB3F9ED9}" destId="{6C437B11-B95E-B14F-95AC-D0814001B851}" srcOrd="1" destOrd="0" presId="urn:microsoft.com/office/officeart/2009/3/layout/HorizontalOrganizationChart"/>
    <dgm:cxn modelId="{2A4BFA29-34B2-B74B-96FA-EC86B7733DC0}" type="presParOf" srcId="{7CD84EB7-E60C-4B45-B950-BFA9EB3F9ED9}" destId="{C5405880-7A87-EA45-9871-167A99092B1F}" srcOrd="2" destOrd="0" presId="urn:microsoft.com/office/officeart/2009/3/layout/HorizontalOrganizationChart"/>
    <dgm:cxn modelId="{33FE0EC2-A630-324F-AA03-9079F28E66E3}" type="presParOf" srcId="{E9E05286-B7C5-5749-B8B2-293B8B74F8BF}" destId="{02ABA6B7-3C07-6B42-B92E-EE3940505E1D}" srcOrd="2" destOrd="0" presId="urn:microsoft.com/office/officeart/2009/3/layout/HorizontalOrganizationChart"/>
    <dgm:cxn modelId="{6FE89342-D759-2F4F-BB97-01134B326E09}" type="presParOf" srcId="{E9E05286-B7C5-5749-B8B2-293B8B74F8BF}" destId="{93F98B34-9A11-5446-8A5B-D019B0F7E0D6}" srcOrd="3" destOrd="0" presId="urn:microsoft.com/office/officeart/2009/3/layout/HorizontalOrganizationChart"/>
    <dgm:cxn modelId="{E91BE563-0316-BF44-BD18-C408205B54EC}" type="presParOf" srcId="{93F98B34-9A11-5446-8A5B-D019B0F7E0D6}" destId="{213F3F0D-4C47-F948-96B2-87E9CBDEE149}" srcOrd="0" destOrd="0" presId="urn:microsoft.com/office/officeart/2009/3/layout/HorizontalOrganizationChart"/>
    <dgm:cxn modelId="{546EABF6-41A7-2C4A-AFB5-D105307A349C}" type="presParOf" srcId="{213F3F0D-4C47-F948-96B2-87E9CBDEE149}" destId="{AA87B2C6-B959-1649-8E22-2E92122B0381}" srcOrd="0" destOrd="0" presId="urn:microsoft.com/office/officeart/2009/3/layout/HorizontalOrganizationChart"/>
    <dgm:cxn modelId="{34EFEBF1-3B92-A44E-9555-7EEA8F905C50}" type="presParOf" srcId="{213F3F0D-4C47-F948-96B2-87E9CBDEE149}" destId="{D35593CF-6C2F-9146-AB39-23CD647B43B8}" srcOrd="1" destOrd="0" presId="urn:microsoft.com/office/officeart/2009/3/layout/HorizontalOrganizationChart"/>
    <dgm:cxn modelId="{4C4B401E-95B2-714F-84C6-79E22190C110}" type="presParOf" srcId="{93F98B34-9A11-5446-8A5B-D019B0F7E0D6}" destId="{24824740-F050-8644-A3D0-1138950FA485}" srcOrd="1" destOrd="0" presId="urn:microsoft.com/office/officeart/2009/3/layout/HorizontalOrganizationChart"/>
    <dgm:cxn modelId="{2DFDF13F-E9C3-514C-B4D5-20AC2A25F901}" type="presParOf" srcId="{93F98B34-9A11-5446-8A5B-D019B0F7E0D6}" destId="{014949B6-8ECD-FD49-94AB-D76DB96344F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12FF2C-EFAB-314C-88CC-2C9423EA788A}"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n-US"/>
        </a:p>
      </dgm:t>
    </dgm:pt>
    <dgm:pt modelId="{24163AF1-3223-5041-A2F2-126313B2D9F4}">
      <dgm:prSet phldrT="[Text]"/>
      <dgm:spPr/>
      <dgm:t>
        <a:bodyPr/>
        <a:lstStyle/>
        <a:p>
          <a:r>
            <a:rPr lang="en-US" dirty="0" smtClean="0"/>
            <a:t>TR as a feasible and effective method</a:t>
          </a:r>
          <a:endParaRPr lang="en-US" dirty="0"/>
        </a:p>
      </dgm:t>
    </dgm:pt>
    <dgm:pt modelId="{DE1DAF1A-2E9F-2F47-BDBA-25028B44EA46}" type="parTrans" cxnId="{3684F393-D7EB-7548-8A32-239328363086}">
      <dgm:prSet/>
      <dgm:spPr/>
      <dgm:t>
        <a:bodyPr/>
        <a:lstStyle/>
        <a:p>
          <a:endParaRPr lang="en-US"/>
        </a:p>
      </dgm:t>
    </dgm:pt>
    <dgm:pt modelId="{FCFD1476-F749-D54F-8441-85BDCA54A2E9}" type="sibTrans" cxnId="{3684F393-D7EB-7548-8A32-239328363086}">
      <dgm:prSet/>
      <dgm:spPr/>
      <dgm:t>
        <a:bodyPr/>
        <a:lstStyle/>
        <a:p>
          <a:endParaRPr lang="en-US"/>
        </a:p>
      </dgm:t>
    </dgm:pt>
    <dgm:pt modelId="{B98C2770-4011-524C-B4E7-65D9A7EF8CC2}">
      <dgm:prSet phldrT="[Text]"/>
      <dgm:spPr/>
      <dgm:t>
        <a:bodyPr/>
        <a:lstStyle/>
        <a:p>
          <a:r>
            <a:rPr lang="en-US" dirty="0" smtClean="0"/>
            <a:t>Can improve cognition and quality of life</a:t>
          </a:r>
          <a:endParaRPr lang="en-US" dirty="0"/>
        </a:p>
      </dgm:t>
    </dgm:pt>
    <dgm:pt modelId="{26045E70-54CE-3640-9EC0-229E95EC7F7F}" type="parTrans" cxnId="{74AA7C16-C340-8644-91C9-D7C602CBFEDE}">
      <dgm:prSet/>
      <dgm:spPr/>
      <dgm:t>
        <a:bodyPr/>
        <a:lstStyle/>
        <a:p>
          <a:endParaRPr lang="en-US"/>
        </a:p>
      </dgm:t>
    </dgm:pt>
    <dgm:pt modelId="{998A786F-2242-E045-B5D8-0FD90E048F21}" type="sibTrans" cxnId="{74AA7C16-C340-8644-91C9-D7C602CBFEDE}">
      <dgm:prSet/>
      <dgm:spPr/>
      <dgm:t>
        <a:bodyPr/>
        <a:lstStyle/>
        <a:p>
          <a:endParaRPr lang="en-US"/>
        </a:p>
      </dgm:t>
    </dgm:pt>
    <dgm:pt modelId="{F4B748CE-78C6-0346-88B7-00CBEC6AEFB0}">
      <dgm:prSet phldrT="[Text]"/>
      <dgm:spPr/>
      <dgm:t>
        <a:bodyPr/>
        <a:lstStyle/>
        <a:p>
          <a:r>
            <a:rPr lang="en-US" dirty="0" smtClean="0"/>
            <a:t>Continuous monitoring at home</a:t>
          </a:r>
          <a:endParaRPr lang="en-US" dirty="0"/>
        </a:p>
      </dgm:t>
    </dgm:pt>
    <dgm:pt modelId="{ECD5745D-95B2-4644-ABAE-21FCF992C216}" type="parTrans" cxnId="{AA24DF45-4B38-6B4B-821B-D8FA2B05C00D}">
      <dgm:prSet/>
      <dgm:spPr/>
      <dgm:t>
        <a:bodyPr/>
        <a:lstStyle/>
        <a:p>
          <a:endParaRPr lang="en-US"/>
        </a:p>
      </dgm:t>
    </dgm:pt>
    <dgm:pt modelId="{A6037211-B85E-734B-930D-C92BD0647ACE}" type="sibTrans" cxnId="{AA24DF45-4B38-6B4B-821B-D8FA2B05C00D}">
      <dgm:prSet/>
      <dgm:spPr/>
      <dgm:t>
        <a:bodyPr/>
        <a:lstStyle/>
        <a:p>
          <a:endParaRPr lang="en-US"/>
        </a:p>
      </dgm:t>
    </dgm:pt>
    <dgm:pt modelId="{D89D8125-8D48-1243-87A6-DD3DA5D71C39}">
      <dgm:prSet phldrT="[Text]"/>
      <dgm:spPr/>
      <dgm:t>
        <a:bodyPr/>
        <a:lstStyle/>
        <a:p>
          <a:r>
            <a:rPr lang="en-US" dirty="0" smtClean="0"/>
            <a:t>Long-lasting improvements</a:t>
          </a:r>
          <a:endParaRPr lang="en-US" dirty="0"/>
        </a:p>
      </dgm:t>
    </dgm:pt>
    <dgm:pt modelId="{062C1293-A180-4C4E-B582-2EBDB136BC0A}" type="parTrans" cxnId="{6BB77EB6-366C-3D40-888C-DF163F7FA74E}">
      <dgm:prSet/>
      <dgm:spPr/>
      <dgm:t>
        <a:bodyPr/>
        <a:lstStyle/>
        <a:p>
          <a:endParaRPr lang="en-US"/>
        </a:p>
      </dgm:t>
    </dgm:pt>
    <dgm:pt modelId="{28C83534-7B9B-F643-9EF2-CBA59DFF7003}" type="sibTrans" cxnId="{6BB77EB6-366C-3D40-888C-DF163F7FA74E}">
      <dgm:prSet/>
      <dgm:spPr/>
      <dgm:t>
        <a:bodyPr/>
        <a:lstStyle/>
        <a:p>
          <a:endParaRPr lang="en-US"/>
        </a:p>
      </dgm:t>
    </dgm:pt>
    <dgm:pt modelId="{38042D81-9038-7B4D-8419-8770EC424F64}">
      <dgm:prSet phldrT="[Text]"/>
      <dgm:spPr/>
      <dgm:t>
        <a:bodyPr/>
        <a:lstStyle/>
        <a:p>
          <a:r>
            <a:rPr lang="en-US" dirty="0" smtClean="0"/>
            <a:t>Customized to the patient’s needs</a:t>
          </a:r>
          <a:endParaRPr lang="en-US" dirty="0"/>
        </a:p>
      </dgm:t>
    </dgm:pt>
    <dgm:pt modelId="{B84ACEEA-FCA4-F540-A949-43EE31D98578}" type="parTrans" cxnId="{D8F2AB23-97A9-894D-9E2F-6F0CE5FF1782}">
      <dgm:prSet/>
      <dgm:spPr/>
      <dgm:t>
        <a:bodyPr/>
        <a:lstStyle/>
        <a:p>
          <a:endParaRPr lang="en-US"/>
        </a:p>
      </dgm:t>
    </dgm:pt>
    <dgm:pt modelId="{160D804D-E844-564F-96B5-CFF2F947C1C4}" type="sibTrans" cxnId="{D8F2AB23-97A9-894D-9E2F-6F0CE5FF1782}">
      <dgm:prSet/>
      <dgm:spPr/>
      <dgm:t>
        <a:bodyPr/>
        <a:lstStyle/>
        <a:p>
          <a:endParaRPr lang="en-US"/>
        </a:p>
      </dgm:t>
    </dgm:pt>
    <dgm:pt modelId="{02B481EE-AF1D-E942-B3E2-4257C562BAA5}" type="pres">
      <dgm:prSet presAssocID="{4712FF2C-EFAB-314C-88CC-2C9423EA788A}" presName="diagram" presStyleCnt="0">
        <dgm:presLayoutVars>
          <dgm:dir/>
          <dgm:resizeHandles val="exact"/>
        </dgm:presLayoutVars>
      </dgm:prSet>
      <dgm:spPr/>
      <dgm:t>
        <a:bodyPr/>
        <a:lstStyle/>
        <a:p>
          <a:endParaRPr lang="en-US"/>
        </a:p>
      </dgm:t>
    </dgm:pt>
    <dgm:pt modelId="{33B3A427-5C2F-1342-BEEF-F6B12BB74B43}" type="pres">
      <dgm:prSet presAssocID="{24163AF1-3223-5041-A2F2-126313B2D9F4}" presName="node" presStyleLbl="node1" presStyleIdx="0" presStyleCnt="5">
        <dgm:presLayoutVars>
          <dgm:bulletEnabled val="1"/>
        </dgm:presLayoutVars>
      </dgm:prSet>
      <dgm:spPr/>
      <dgm:t>
        <a:bodyPr/>
        <a:lstStyle/>
        <a:p>
          <a:endParaRPr lang="en-US"/>
        </a:p>
      </dgm:t>
    </dgm:pt>
    <dgm:pt modelId="{7C359BCF-DEBE-7446-A6F5-4580586A51BD}" type="pres">
      <dgm:prSet presAssocID="{FCFD1476-F749-D54F-8441-85BDCA54A2E9}" presName="sibTrans" presStyleCnt="0"/>
      <dgm:spPr/>
    </dgm:pt>
    <dgm:pt modelId="{8B8DBC62-D246-774F-8BE4-131FF015B666}" type="pres">
      <dgm:prSet presAssocID="{B98C2770-4011-524C-B4E7-65D9A7EF8CC2}" presName="node" presStyleLbl="node1" presStyleIdx="1" presStyleCnt="5">
        <dgm:presLayoutVars>
          <dgm:bulletEnabled val="1"/>
        </dgm:presLayoutVars>
      </dgm:prSet>
      <dgm:spPr/>
      <dgm:t>
        <a:bodyPr/>
        <a:lstStyle/>
        <a:p>
          <a:endParaRPr lang="en-US"/>
        </a:p>
      </dgm:t>
    </dgm:pt>
    <dgm:pt modelId="{11FF0D3C-35CA-324E-8168-A24268314BAB}" type="pres">
      <dgm:prSet presAssocID="{998A786F-2242-E045-B5D8-0FD90E048F21}" presName="sibTrans" presStyleCnt="0"/>
      <dgm:spPr/>
    </dgm:pt>
    <dgm:pt modelId="{74F1370F-84DF-F340-9FA2-7C48E47D47D0}" type="pres">
      <dgm:prSet presAssocID="{F4B748CE-78C6-0346-88B7-00CBEC6AEFB0}" presName="node" presStyleLbl="node1" presStyleIdx="2" presStyleCnt="5">
        <dgm:presLayoutVars>
          <dgm:bulletEnabled val="1"/>
        </dgm:presLayoutVars>
      </dgm:prSet>
      <dgm:spPr/>
      <dgm:t>
        <a:bodyPr/>
        <a:lstStyle/>
        <a:p>
          <a:endParaRPr lang="en-US"/>
        </a:p>
      </dgm:t>
    </dgm:pt>
    <dgm:pt modelId="{8AD60A0B-3FD6-AD4B-AF2C-4FF6727197D1}" type="pres">
      <dgm:prSet presAssocID="{A6037211-B85E-734B-930D-C92BD0647ACE}" presName="sibTrans" presStyleCnt="0"/>
      <dgm:spPr/>
    </dgm:pt>
    <dgm:pt modelId="{3E1D404D-5214-4D44-848B-64D4B28E5C34}" type="pres">
      <dgm:prSet presAssocID="{D89D8125-8D48-1243-87A6-DD3DA5D71C39}" presName="node" presStyleLbl="node1" presStyleIdx="3" presStyleCnt="5">
        <dgm:presLayoutVars>
          <dgm:bulletEnabled val="1"/>
        </dgm:presLayoutVars>
      </dgm:prSet>
      <dgm:spPr/>
      <dgm:t>
        <a:bodyPr/>
        <a:lstStyle/>
        <a:p>
          <a:endParaRPr lang="en-US"/>
        </a:p>
      </dgm:t>
    </dgm:pt>
    <dgm:pt modelId="{88BB9843-2FA1-364D-A673-657858769925}" type="pres">
      <dgm:prSet presAssocID="{28C83534-7B9B-F643-9EF2-CBA59DFF7003}" presName="sibTrans" presStyleCnt="0"/>
      <dgm:spPr/>
    </dgm:pt>
    <dgm:pt modelId="{DC727BF8-301E-044E-896B-F8D14E5096D5}" type="pres">
      <dgm:prSet presAssocID="{38042D81-9038-7B4D-8419-8770EC424F64}" presName="node" presStyleLbl="node1" presStyleIdx="4" presStyleCnt="5">
        <dgm:presLayoutVars>
          <dgm:bulletEnabled val="1"/>
        </dgm:presLayoutVars>
      </dgm:prSet>
      <dgm:spPr/>
      <dgm:t>
        <a:bodyPr/>
        <a:lstStyle/>
        <a:p>
          <a:endParaRPr lang="en-US"/>
        </a:p>
      </dgm:t>
    </dgm:pt>
  </dgm:ptLst>
  <dgm:cxnLst>
    <dgm:cxn modelId="{6BB77EB6-366C-3D40-888C-DF163F7FA74E}" srcId="{4712FF2C-EFAB-314C-88CC-2C9423EA788A}" destId="{D89D8125-8D48-1243-87A6-DD3DA5D71C39}" srcOrd="3" destOrd="0" parTransId="{062C1293-A180-4C4E-B582-2EBDB136BC0A}" sibTransId="{28C83534-7B9B-F643-9EF2-CBA59DFF7003}"/>
    <dgm:cxn modelId="{958E3DA0-D6FC-8041-8380-B42D90430B0C}" type="presOf" srcId="{B98C2770-4011-524C-B4E7-65D9A7EF8CC2}" destId="{8B8DBC62-D246-774F-8BE4-131FF015B666}" srcOrd="0" destOrd="0" presId="urn:microsoft.com/office/officeart/2005/8/layout/default"/>
    <dgm:cxn modelId="{3684F393-D7EB-7548-8A32-239328363086}" srcId="{4712FF2C-EFAB-314C-88CC-2C9423EA788A}" destId="{24163AF1-3223-5041-A2F2-126313B2D9F4}" srcOrd="0" destOrd="0" parTransId="{DE1DAF1A-2E9F-2F47-BDBA-25028B44EA46}" sibTransId="{FCFD1476-F749-D54F-8441-85BDCA54A2E9}"/>
    <dgm:cxn modelId="{AA24DF45-4B38-6B4B-821B-D8FA2B05C00D}" srcId="{4712FF2C-EFAB-314C-88CC-2C9423EA788A}" destId="{F4B748CE-78C6-0346-88B7-00CBEC6AEFB0}" srcOrd="2" destOrd="0" parTransId="{ECD5745D-95B2-4644-ABAE-21FCF992C216}" sibTransId="{A6037211-B85E-734B-930D-C92BD0647ACE}"/>
    <dgm:cxn modelId="{06046F53-BBE2-C246-B33E-EE5C8435719E}" type="presOf" srcId="{F4B748CE-78C6-0346-88B7-00CBEC6AEFB0}" destId="{74F1370F-84DF-F340-9FA2-7C48E47D47D0}" srcOrd="0" destOrd="0" presId="urn:microsoft.com/office/officeart/2005/8/layout/default"/>
    <dgm:cxn modelId="{D8F2AB23-97A9-894D-9E2F-6F0CE5FF1782}" srcId="{4712FF2C-EFAB-314C-88CC-2C9423EA788A}" destId="{38042D81-9038-7B4D-8419-8770EC424F64}" srcOrd="4" destOrd="0" parTransId="{B84ACEEA-FCA4-F540-A949-43EE31D98578}" sibTransId="{160D804D-E844-564F-96B5-CFF2F947C1C4}"/>
    <dgm:cxn modelId="{A76DAE41-9F52-704F-AA38-82C4BBB234C6}" type="presOf" srcId="{D89D8125-8D48-1243-87A6-DD3DA5D71C39}" destId="{3E1D404D-5214-4D44-848B-64D4B28E5C34}" srcOrd="0" destOrd="0" presId="urn:microsoft.com/office/officeart/2005/8/layout/default"/>
    <dgm:cxn modelId="{591A6B45-6769-154E-9E06-CC0D9EF8FEA4}" type="presOf" srcId="{38042D81-9038-7B4D-8419-8770EC424F64}" destId="{DC727BF8-301E-044E-896B-F8D14E5096D5}" srcOrd="0" destOrd="0" presId="urn:microsoft.com/office/officeart/2005/8/layout/default"/>
    <dgm:cxn modelId="{E8C24BD8-3E6D-4D42-82B6-0920AAEFCACF}" type="presOf" srcId="{4712FF2C-EFAB-314C-88CC-2C9423EA788A}" destId="{02B481EE-AF1D-E942-B3E2-4257C562BAA5}" srcOrd="0" destOrd="0" presId="urn:microsoft.com/office/officeart/2005/8/layout/default"/>
    <dgm:cxn modelId="{A8039FA6-6862-9542-9A15-8B4E9CB2017C}" type="presOf" srcId="{24163AF1-3223-5041-A2F2-126313B2D9F4}" destId="{33B3A427-5C2F-1342-BEEF-F6B12BB74B43}" srcOrd="0" destOrd="0" presId="urn:microsoft.com/office/officeart/2005/8/layout/default"/>
    <dgm:cxn modelId="{74AA7C16-C340-8644-91C9-D7C602CBFEDE}" srcId="{4712FF2C-EFAB-314C-88CC-2C9423EA788A}" destId="{B98C2770-4011-524C-B4E7-65D9A7EF8CC2}" srcOrd="1" destOrd="0" parTransId="{26045E70-54CE-3640-9EC0-229E95EC7F7F}" sibTransId="{998A786F-2242-E045-B5D8-0FD90E048F21}"/>
    <dgm:cxn modelId="{0DBF9CE9-BFFD-1446-A9BA-96E608FA4A3C}" type="presParOf" srcId="{02B481EE-AF1D-E942-B3E2-4257C562BAA5}" destId="{33B3A427-5C2F-1342-BEEF-F6B12BB74B43}" srcOrd="0" destOrd="0" presId="urn:microsoft.com/office/officeart/2005/8/layout/default"/>
    <dgm:cxn modelId="{7FAF396B-56BC-2540-A73A-F5C778E4518D}" type="presParOf" srcId="{02B481EE-AF1D-E942-B3E2-4257C562BAA5}" destId="{7C359BCF-DEBE-7446-A6F5-4580586A51BD}" srcOrd="1" destOrd="0" presId="urn:microsoft.com/office/officeart/2005/8/layout/default"/>
    <dgm:cxn modelId="{A638BA60-FEFF-2A4C-8498-653640C9D9C1}" type="presParOf" srcId="{02B481EE-AF1D-E942-B3E2-4257C562BAA5}" destId="{8B8DBC62-D246-774F-8BE4-131FF015B666}" srcOrd="2" destOrd="0" presId="urn:microsoft.com/office/officeart/2005/8/layout/default"/>
    <dgm:cxn modelId="{F3D9C90E-05DB-FA40-949D-CABE137E65AE}" type="presParOf" srcId="{02B481EE-AF1D-E942-B3E2-4257C562BAA5}" destId="{11FF0D3C-35CA-324E-8168-A24268314BAB}" srcOrd="3" destOrd="0" presId="urn:microsoft.com/office/officeart/2005/8/layout/default"/>
    <dgm:cxn modelId="{73B5AF39-B905-6042-A8AE-680193FCADF9}" type="presParOf" srcId="{02B481EE-AF1D-E942-B3E2-4257C562BAA5}" destId="{74F1370F-84DF-F340-9FA2-7C48E47D47D0}" srcOrd="4" destOrd="0" presId="urn:microsoft.com/office/officeart/2005/8/layout/default"/>
    <dgm:cxn modelId="{E7AD55D8-1AE4-1A4A-8A29-407588A77A1D}" type="presParOf" srcId="{02B481EE-AF1D-E942-B3E2-4257C562BAA5}" destId="{8AD60A0B-3FD6-AD4B-AF2C-4FF6727197D1}" srcOrd="5" destOrd="0" presId="urn:microsoft.com/office/officeart/2005/8/layout/default"/>
    <dgm:cxn modelId="{CD782797-B202-D54A-8D20-9C1348BC43E8}" type="presParOf" srcId="{02B481EE-AF1D-E942-B3E2-4257C562BAA5}" destId="{3E1D404D-5214-4D44-848B-64D4B28E5C34}" srcOrd="6" destOrd="0" presId="urn:microsoft.com/office/officeart/2005/8/layout/default"/>
    <dgm:cxn modelId="{7B63EA55-66DC-D642-87AD-3DA6231FE288}" type="presParOf" srcId="{02B481EE-AF1D-E942-B3E2-4257C562BAA5}" destId="{88BB9843-2FA1-364D-A673-657858769925}" srcOrd="7" destOrd="0" presId="urn:microsoft.com/office/officeart/2005/8/layout/default"/>
    <dgm:cxn modelId="{DCABF2B2-F7D7-BF44-BB46-D1E4D4036D83}" type="presParOf" srcId="{02B481EE-AF1D-E942-B3E2-4257C562BAA5}" destId="{DC727BF8-301E-044E-896B-F8D14E5096D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CEAB3-629E-FA47-837A-37AF981DF754}">
      <dsp:nvSpPr>
        <dsp:cNvPr id="0" name=""/>
        <dsp:cNvSpPr/>
      </dsp:nvSpPr>
      <dsp:spPr>
        <a:xfrm>
          <a:off x="0" y="0"/>
          <a:ext cx="2509678" cy="150580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selecting the most appropriate approach for each individual patient</a:t>
          </a:r>
          <a:endParaRPr lang="en-US" sz="2300" kern="1200" dirty="0"/>
        </a:p>
      </dsp:txBody>
      <dsp:txXfrm>
        <a:off x="0" y="0"/>
        <a:ext cx="2509678" cy="1505807"/>
      </dsp:txXfrm>
    </dsp:sp>
    <dsp:sp modelId="{1727E22C-531F-5241-9BD7-1D7B24522B07}">
      <dsp:nvSpPr>
        <dsp:cNvPr id="0" name=""/>
        <dsp:cNvSpPr/>
      </dsp:nvSpPr>
      <dsp:spPr>
        <a:xfrm>
          <a:off x="2754974" y="2"/>
          <a:ext cx="2509678" cy="1505807"/>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monitoring execution and outcomes remotely</a:t>
          </a:r>
          <a:endParaRPr lang="en-US" sz="2300" kern="1200" dirty="0"/>
        </a:p>
      </dsp:txBody>
      <dsp:txXfrm>
        <a:off x="2754974" y="2"/>
        <a:ext cx="2509678" cy="1505807"/>
      </dsp:txXfrm>
    </dsp:sp>
    <dsp:sp modelId="{EDA14FC0-C4D7-2448-97BC-D205C4CB90C3}">
      <dsp:nvSpPr>
        <dsp:cNvPr id="0" name=""/>
        <dsp:cNvSpPr/>
      </dsp:nvSpPr>
      <dsp:spPr>
        <a:xfrm>
          <a:off x="5521293" y="0"/>
          <a:ext cx="2509678" cy="1505807"/>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modifying the treatment accordingly</a:t>
          </a:r>
          <a:endParaRPr lang="en-US" sz="2300" kern="1200" dirty="0"/>
        </a:p>
      </dsp:txBody>
      <dsp:txXfrm>
        <a:off x="5521293" y="0"/>
        <a:ext cx="2509678" cy="1505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AB9A9-DF74-444A-B1C7-627FA080B765}">
      <dsp:nvSpPr>
        <dsp:cNvPr id="0" name=""/>
        <dsp:cNvSpPr/>
      </dsp:nvSpPr>
      <dsp:spPr>
        <a:xfrm>
          <a:off x="498819" y="1872733"/>
          <a:ext cx="1627302" cy="813651"/>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Cognitive dysfunction</a:t>
          </a:r>
          <a:endParaRPr lang="en-US" sz="2000" kern="1200" dirty="0"/>
        </a:p>
      </dsp:txBody>
      <dsp:txXfrm>
        <a:off x="522650" y="1896564"/>
        <a:ext cx="1579640" cy="765989"/>
      </dsp:txXfrm>
    </dsp:sp>
    <dsp:sp modelId="{B7BE24CB-5B9A-B442-9DEF-A8F71BCC2D0C}">
      <dsp:nvSpPr>
        <dsp:cNvPr id="0" name=""/>
        <dsp:cNvSpPr/>
      </dsp:nvSpPr>
      <dsp:spPr>
        <a:xfrm rot="18289469">
          <a:off x="1881663" y="1795647"/>
          <a:ext cx="1139837" cy="32124"/>
        </a:xfrm>
        <a:custGeom>
          <a:avLst/>
          <a:gdLst/>
          <a:ahLst/>
          <a:cxnLst/>
          <a:rect l="0" t="0" r="0" b="0"/>
          <a:pathLst>
            <a:path>
              <a:moveTo>
                <a:pt x="0" y="16062"/>
              </a:moveTo>
              <a:lnTo>
                <a:pt x="1139837" y="16062"/>
              </a:lnTo>
            </a:path>
          </a:pathLst>
        </a:custGeom>
        <a:noFill/>
        <a:ln w="285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23086" y="1783213"/>
        <a:ext cx="56991" cy="56991"/>
      </dsp:txXfrm>
    </dsp:sp>
    <dsp:sp modelId="{F2A0D2BF-E1F6-FC4E-89BA-520878EA9944}">
      <dsp:nvSpPr>
        <dsp:cNvPr id="0" name=""/>
        <dsp:cNvSpPr/>
      </dsp:nvSpPr>
      <dsp:spPr>
        <a:xfrm>
          <a:off x="2777043" y="937034"/>
          <a:ext cx="1627302" cy="81365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3 months</a:t>
          </a:r>
        </a:p>
        <a:p>
          <a:pPr lvl="0" algn="ctr" defTabSz="889000">
            <a:lnSpc>
              <a:spcPct val="90000"/>
            </a:lnSpc>
            <a:spcBef>
              <a:spcPct val="0"/>
            </a:spcBef>
            <a:spcAft>
              <a:spcPct val="35000"/>
            </a:spcAft>
          </a:pPr>
          <a:r>
            <a:rPr lang="en-US" sz="2000" kern="1200" dirty="0" smtClean="0"/>
            <a:t>22 and 56%</a:t>
          </a:r>
          <a:endParaRPr lang="en-US" sz="2000" kern="1200" dirty="0"/>
        </a:p>
      </dsp:txBody>
      <dsp:txXfrm>
        <a:off x="2800874" y="960865"/>
        <a:ext cx="1579640" cy="765989"/>
      </dsp:txXfrm>
    </dsp:sp>
    <dsp:sp modelId="{CA29C972-3FC3-D647-8924-96CCB9B7E4A2}">
      <dsp:nvSpPr>
        <dsp:cNvPr id="0" name=""/>
        <dsp:cNvSpPr/>
      </dsp:nvSpPr>
      <dsp:spPr>
        <a:xfrm>
          <a:off x="2126122" y="2263496"/>
          <a:ext cx="650920" cy="32124"/>
        </a:xfrm>
        <a:custGeom>
          <a:avLst/>
          <a:gdLst/>
          <a:ahLst/>
          <a:cxnLst/>
          <a:rect l="0" t="0" r="0" b="0"/>
          <a:pathLst>
            <a:path>
              <a:moveTo>
                <a:pt x="0" y="16062"/>
              </a:moveTo>
              <a:lnTo>
                <a:pt x="650920" y="16062"/>
              </a:lnTo>
            </a:path>
          </a:pathLst>
        </a:custGeom>
        <a:noFill/>
        <a:ln w="285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35309" y="2263285"/>
        <a:ext cx="32546" cy="32546"/>
      </dsp:txXfrm>
    </dsp:sp>
    <dsp:sp modelId="{E7D8FB2F-03B8-7F45-BB1C-C0E5D4A159EF}">
      <dsp:nvSpPr>
        <dsp:cNvPr id="0" name=""/>
        <dsp:cNvSpPr/>
      </dsp:nvSpPr>
      <dsp:spPr>
        <a:xfrm>
          <a:off x="2777043" y="1872733"/>
          <a:ext cx="1627302" cy="81365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 </a:t>
          </a:r>
          <a:endParaRPr lang="en-US" sz="2000" kern="1200" dirty="0"/>
        </a:p>
      </dsp:txBody>
      <dsp:txXfrm>
        <a:off x="2800874" y="1896564"/>
        <a:ext cx="1579640" cy="765989"/>
      </dsp:txXfrm>
    </dsp:sp>
    <dsp:sp modelId="{D9CC2B6D-EF38-6B42-8D38-10B49246B553}">
      <dsp:nvSpPr>
        <dsp:cNvPr id="0" name=""/>
        <dsp:cNvSpPr/>
      </dsp:nvSpPr>
      <dsp:spPr>
        <a:xfrm rot="17350740">
          <a:off x="3739121" y="1327798"/>
          <a:ext cx="1981370" cy="32124"/>
        </a:xfrm>
        <a:custGeom>
          <a:avLst/>
          <a:gdLst/>
          <a:ahLst/>
          <a:cxnLst/>
          <a:rect l="0" t="0" r="0" b="0"/>
          <a:pathLst>
            <a:path>
              <a:moveTo>
                <a:pt x="0" y="16062"/>
              </a:moveTo>
              <a:lnTo>
                <a:pt x="1981370" y="16062"/>
              </a:lnTo>
            </a:path>
          </a:pathLst>
        </a:cu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680271" y="1294325"/>
        <a:ext cx="99068" cy="99068"/>
      </dsp:txXfrm>
    </dsp:sp>
    <dsp:sp modelId="{504407C3-7D3E-E542-858B-A05F2B6424F0}">
      <dsp:nvSpPr>
        <dsp:cNvPr id="0" name=""/>
        <dsp:cNvSpPr/>
      </dsp:nvSpPr>
      <dsp:spPr>
        <a:xfrm>
          <a:off x="5055266" y="1335"/>
          <a:ext cx="1627302" cy="81365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Attention</a:t>
          </a:r>
        </a:p>
      </dsp:txBody>
      <dsp:txXfrm>
        <a:off x="5079097" y="25166"/>
        <a:ext cx="1579640" cy="765989"/>
      </dsp:txXfrm>
    </dsp:sp>
    <dsp:sp modelId="{1068CDF9-FC2D-7342-8FA1-7CC2A8E9E19A}">
      <dsp:nvSpPr>
        <dsp:cNvPr id="0" name=""/>
        <dsp:cNvSpPr/>
      </dsp:nvSpPr>
      <dsp:spPr>
        <a:xfrm rot="18289469">
          <a:off x="4159887" y="1795647"/>
          <a:ext cx="1139837" cy="32124"/>
        </a:xfrm>
        <a:custGeom>
          <a:avLst/>
          <a:gdLst/>
          <a:ahLst/>
          <a:cxnLst/>
          <a:rect l="0" t="0" r="0" b="0"/>
          <a:pathLst>
            <a:path>
              <a:moveTo>
                <a:pt x="0" y="16062"/>
              </a:moveTo>
              <a:lnTo>
                <a:pt x="1139837" y="16062"/>
              </a:lnTo>
            </a:path>
          </a:pathLst>
        </a:cu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01310" y="1783213"/>
        <a:ext cx="56991" cy="56991"/>
      </dsp:txXfrm>
    </dsp:sp>
    <dsp:sp modelId="{DFFB0A17-EB86-AA4F-AE5B-F0393AD3385B}">
      <dsp:nvSpPr>
        <dsp:cNvPr id="0" name=""/>
        <dsp:cNvSpPr/>
      </dsp:nvSpPr>
      <dsp:spPr>
        <a:xfrm>
          <a:off x="5055266" y="937034"/>
          <a:ext cx="1627302" cy="81365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Memory</a:t>
          </a:r>
        </a:p>
      </dsp:txBody>
      <dsp:txXfrm>
        <a:off x="5079097" y="960865"/>
        <a:ext cx="1579640" cy="765989"/>
      </dsp:txXfrm>
    </dsp:sp>
    <dsp:sp modelId="{3D69A062-960C-9744-9FEF-7BFD61381D8C}">
      <dsp:nvSpPr>
        <dsp:cNvPr id="0" name=""/>
        <dsp:cNvSpPr/>
      </dsp:nvSpPr>
      <dsp:spPr>
        <a:xfrm>
          <a:off x="4404345" y="2263496"/>
          <a:ext cx="650920" cy="32124"/>
        </a:xfrm>
        <a:custGeom>
          <a:avLst/>
          <a:gdLst/>
          <a:ahLst/>
          <a:cxnLst/>
          <a:rect l="0" t="0" r="0" b="0"/>
          <a:pathLst>
            <a:path>
              <a:moveTo>
                <a:pt x="0" y="16062"/>
              </a:moveTo>
              <a:lnTo>
                <a:pt x="650920" y="16062"/>
              </a:lnTo>
            </a:path>
          </a:pathLst>
        </a:cu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13533" y="2263285"/>
        <a:ext cx="32546" cy="32546"/>
      </dsp:txXfrm>
    </dsp:sp>
    <dsp:sp modelId="{E5CD90C2-1B1F-B548-9A7C-C94629693050}">
      <dsp:nvSpPr>
        <dsp:cNvPr id="0" name=""/>
        <dsp:cNvSpPr/>
      </dsp:nvSpPr>
      <dsp:spPr>
        <a:xfrm>
          <a:off x="5055266" y="1872733"/>
          <a:ext cx="1627302" cy="81365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Praxis</a:t>
          </a:r>
        </a:p>
      </dsp:txBody>
      <dsp:txXfrm>
        <a:off x="5079097" y="1896564"/>
        <a:ext cx="1579640" cy="765989"/>
      </dsp:txXfrm>
    </dsp:sp>
    <dsp:sp modelId="{DE7ECDB2-1755-5C4E-AAE5-BE45E2C06AB3}">
      <dsp:nvSpPr>
        <dsp:cNvPr id="0" name=""/>
        <dsp:cNvSpPr/>
      </dsp:nvSpPr>
      <dsp:spPr>
        <a:xfrm rot="3310531">
          <a:off x="4159887" y="2731346"/>
          <a:ext cx="1139837" cy="32124"/>
        </a:xfrm>
        <a:custGeom>
          <a:avLst/>
          <a:gdLst/>
          <a:ahLst/>
          <a:cxnLst/>
          <a:rect l="0" t="0" r="0" b="0"/>
          <a:pathLst>
            <a:path>
              <a:moveTo>
                <a:pt x="0" y="16062"/>
              </a:moveTo>
              <a:lnTo>
                <a:pt x="1139837" y="16062"/>
              </a:lnTo>
            </a:path>
          </a:pathLst>
        </a:cu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701310" y="2718912"/>
        <a:ext cx="56991" cy="56991"/>
      </dsp:txXfrm>
    </dsp:sp>
    <dsp:sp modelId="{8DB3178C-822B-7C42-8623-7341BD9829AF}">
      <dsp:nvSpPr>
        <dsp:cNvPr id="0" name=""/>
        <dsp:cNvSpPr/>
      </dsp:nvSpPr>
      <dsp:spPr>
        <a:xfrm>
          <a:off x="5055266" y="2808432"/>
          <a:ext cx="1627302" cy="81365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Spatial cognition</a:t>
          </a:r>
        </a:p>
      </dsp:txBody>
      <dsp:txXfrm>
        <a:off x="5079097" y="2832263"/>
        <a:ext cx="1579640" cy="765989"/>
      </dsp:txXfrm>
    </dsp:sp>
    <dsp:sp modelId="{70DC371E-6F2B-464B-AE9C-0763D53DA85F}">
      <dsp:nvSpPr>
        <dsp:cNvPr id="0" name=""/>
        <dsp:cNvSpPr/>
      </dsp:nvSpPr>
      <dsp:spPr>
        <a:xfrm rot="4249260">
          <a:off x="3739121" y="3199195"/>
          <a:ext cx="1981370" cy="32124"/>
        </a:xfrm>
        <a:custGeom>
          <a:avLst/>
          <a:gdLst/>
          <a:ahLst/>
          <a:cxnLst/>
          <a:rect l="0" t="0" r="0" b="0"/>
          <a:pathLst>
            <a:path>
              <a:moveTo>
                <a:pt x="0" y="16062"/>
              </a:moveTo>
              <a:lnTo>
                <a:pt x="1981370" y="16062"/>
              </a:lnTo>
            </a:path>
          </a:pathLst>
        </a:custGeom>
        <a:noFill/>
        <a:ln w="285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680271" y="3165723"/>
        <a:ext cx="99068" cy="99068"/>
      </dsp:txXfrm>
    </dsp:sp>
    <dsp:sp modelId="{44DA5651-9C36-0443-93BC-60B4A3996B61}">
      <dsp:nvSpPr>
        <dsp:cNvPr id="0" name=""/>
        <dsp:cNvSpPr/>
      </dsp:nvSpPr>
      <dsp:spPr>
        <a:xfrm>
          <a:off x="5055266" y="3744131"/>
          <a:ext cx="1627302" cy="813651"/>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Executive functions</a:t>
          </a:r>
        </a:p>
      </dsp:txBody>
      <dsp:txXfrm>
        <a:off x="5079097" y="3767962"/>
        <a:ext cx="1579640" cy="765989"/>
      </dsp:txXfrm>
    </dsp:sp>
    <dsp:sp modelId="{7DCF22D1-D5B9-4349-867E-E6D97652CC30}">
      <dsp:nvSpPr>
        <dsp:cNvPr id="0" name=""/>
        <dsp:cNvSpPr/>
      </dsp:nvSpPr>
      <dsp:spPr>
        <a:xfrm rot="3310531">
          <a:off x="1881663" y="2731346"/>
          <a:ext cx="1139837" cy="32124"/>
        </a:xfrm>
        <a:custGeom>
          <a:avLst/>
          <a:gdLst/>
          <a:ahLst/>
          <a:cxnLst/>
          <a:rect l="0" t="0" r="0" b="0"/>
          <a:pathLst>
            <a:path>
              <a:moveTo>
                <a:pt x="0" y="16062"/>
              </a:moveTo>
              <a:lnTo>
                <a:pt x="1139837" y="16062"/>
              </a:lnTo>
            </a:path>
          </a:pathLst>
        </a:custGeom>
        <a:noFill/>
        <a:ln w="285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23086" y="2718912"/>
        <a:ext cx="56991" cy="56991"/>
      </dsp:txXfrm>
    </dsp:sp>
    <dsp:sp modelId="{E2491972-6C68-D445-961D-86F4BCDAEA05}">
      <dsp:nvSpPr>
        <dsp:cNvPr id="0" name=""/>
        <dsp:cNvSpPr/>
      </dsp:nvSpPr>
      <dsp:spPr>
        <a:xfrm>
          <a:off x="2777043" y="2808432"/>
          <a:ext cx="1627302" cy="813651"/>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1 year </a:t>
          </a:r>
        </a:p>
        <a:p>
          <a:pPr lvl="0" algn="ctr" defTabSz="889000">
            <a:lnSpc>
              <a:spcPct val="90000"/>
            </a:lnSpc>
            <a:spcBef>
              <a:spcPct val="0"/>
            </a:spcBef>
            <a:spcAft>
              <a:spcPct val="35000"/>
            </a:spcAft>
          </a:pPr>
          <a:r>
            <a:rPr lang="en-US" sz="2000" kern="1200" dirty="0" smtClean="0"/>
            <a:t>11% and 31%</a:t>
          </a:r>
        </a:p>
      </dsp:txBody>
      <dsp:txXfrm>
        <a:off x="2800874" y="2832263"/>
        <a:ext cx="1579640" cy="7659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2B074-5644-5D4E-966C-AC91AA48EDAC}">
      <dsp:nvSpPr>
        <dsp:cNvPr id="0" name=""/>
        <dsp:cNvSpPr/>
      </dsp:nvSpPr>
      <dsp:spPr>
        <a:xfrm>
          <a:off x="1259840" y="0"/>
          <a:ext cx="1463040" cy="812800"/>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Limitations</a:t>
          </a:r>
          <a:endParaRPr lang="en-US" sz="1800" kern="1200" dirty="0"/>
        </a:p>
      </dsp:txBody>
      <dsp:txXfrm>
        <a:off x="1283646" y="23806"/>
        <a:ext cx="1415428" cy="765188"/>
      </dsp:txXfrm>
    </dsp:sp>
    <dsp:sp modelId="{32C640B4-83C3-1149-A130-7DEF7457CA3C}">
      <dsp:nvSpPr>
        <dsp:cNvPr id="0" name=""/>
        <dsp:cNvSpPr/>
      </dsp:nvSpPr>
      <dsp:spPr>
        <a:xfrm>
          <a:off x="3373120" y="0"/>
          <a:ext cx="1463040" cy="812800"/>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Advantages</a:t>
          </a:r>
          <a:endParaRPr lang="en-US" sz="1800" kern="1200" dirty="0"/>
        </a:p>
      </dsp:txBody>
      <dsp:txXfrm>
        <a:off x="3396926" y="23806"/>
        <a:ext cx="1415428" cy="765188"/>
      </dsp:txXfrm>
    </dsp:sp>
    <dsp:sp modelId="{3E24D67A-2418-6F46-A05B-F2B3C0BD8C43}">
      <dsp:nvSpPr>
        <dsp:cNvPr id="0" name=""/>
        <dsp:cNvSpPr/>
      </dsp:nvSpPr>
      <dsp:spPr>
        <a:xfrm>
          <a:off x="2743200" y="3454400"/>
          <a:ext cx="609600" cy="609600"/>
        </a:xfrm>
        <a:prstGeom prst="triangle">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F251362-15A8-CB4F-B6BC-536B04993A41}">
      <dsp:nvSpPr>
        <dsp:cNvPr id="0" name=""/>
        <dsp:cNvSpPr/>
      </dsp:nvSpPr>
      <dsp:spPr>
        <a:xfrm rot="240000">
          <a:off x="1218641" y="3193179"/>
          <a:ext cx="3658717" cy="255842"/>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C719714-B02F-7F42-BD4E-816E5B0380C9}">
      <dsp:nvSpPr>
        <dsp:cNvPr id="0" name=""/>
        <dsp:cNvSpPr/>
      </dsp:nvSpPr>
      <dsp:spPr>
        <a:xfrm rot="240000">
          <a:off x="3415383" y="2553510"/>
          <a:ext cx="1459793" cy="68011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Mobile devices</a:t>
          </a:r>
          <a:endParaRPr lang="en-US" sz="1700" kern="1200" dirty="0"/>
        </a:p>
      </dsp:txBody>
      <dsp:txXfrm>
        <a:off x="3448583" y="2586710"/>
        <a:ext cx="1393393" cy="613714"/>
      </dsp:txXfrm>
    </dsp:sp>
    <dsp:sp modelId="{5ED6BF81-B8FB-D048-BC2E-35B0CDDFAC97}">
      <dsp:nvSpPr>
        <dsp:cNvPr id="0" name=""/>
        <dsp:cNvSpPr/>
      </dsp:nvSpPr>
      <dsp:spPr>
        <a:xfrm rot="240000">
          <a:off x="3468215" y="1821990"/>
          <a:ext cx="1459793" cy="68011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Social reintegration</a:t>
          </a:r>
          <a:endParaRPr lang="en-US" sz="1700" kern="1200" dirty="0"/>
        </a:p>
      </dsp:txBody>
      <dsp:txXfrm>
        <a:off x="3501415" y="1855190"/>
        <a:ext cx="1393393" cy="613714"/>
      </dsp:txXfrm>
    </dsp:sp>
    <dsp:sp modelId="{A97DE4AA-57F8-F24F-9135-F632F958226D}">
      <dsp:nvSpPr>
        <dsp:cNvPr id="0" name=""/>
        <dsp:cNvSpPr/>
      </dsp:nvSpPr>
      <dsp:spPr>
        <a:xfrm rot="240000">
          <a:off x="3521047" y="1106726"/>
          <a:ext cx="1459793" cy="68011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Continuous assistance</a:t>
          </a:r>
          <a:endParaRPr lang="en-US" sz="1700" kern="1200" dirty="0"/>
        </a:p>
      </dsp:txBody>
      <dsp:txXfrm>
        <a:off x="3554247" y="1139926"/>
        <a:ext cx="1393393" cy="613714"/>
      </dsp:txXfrm>
    </dsp:sp>
    <dsp:sp modelId="{8B2290D7-4E05-934C-83A4-6F7AC31D148A}">
      <dsp:nvSpPr>
        <dsp:cNvPr id="0" name=""/>
        <dsp:cNvSpPr/>
      </dsp:nvSpPr>
      <dsp:spPr>
        <a:xfrm rot="240000">
          <a:off x="1322423" y="2407206"/>
          <a:ext cx="1459793" cy="68011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cost</a:t>
          </a:r>
          <a:endParaRPr lang="en-US" sz="1700" kern="1200" dirty="0"/>
        </a:p>
      </dsp:txBody>
      <dsp:txXfrm>
        <a:off x="1355623" y="2440406"/>
        <a:ext cx="1393393" cy="613714"/>
      </dsp:txXfrm>
    </dsp:sp>
    <dsp:sp modelId="{12795B5F-F15D-AB4F-BEAB-58AEE9C9F1A4}">
      <dsp:nvSpPr>
        <dsp:cNvPr id="0" name=""/>
        <dsp:cNvSpPr/>
      </dsp:nvSpPr>
      <dsp:spPr>
        <a:xfrm rot="240000">
          <a:off x="1375255" y="1675686"/>
          <a:ext cx="1459793" cy="680114"/>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accessibility</a:t>
          </a:r>
          <a:endParaRPr lang="en-US" sz="1700" kern="1200" dirty="0"/>
        </a:p>
      </dsp:txBody>
      <dsp:txXfrm>
        <a:off x="1408455" y="1708886"/>
        <a:ext cx="1393393" cy="6137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2E9C2-6861-1C4F-802E-E77905EED5D7}">
      <dsp:nvSpPr>
        <dsp:cNvPr id="0" name=""/>
        <dsp:cNvSpPr/>
      </dsp:nvSpPr>
      <dsp:spPr>
        <a:xfrm>
          <a:off x="1307306" y="1669355"/>
          <a:ext cx="1450578" cy="72528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Long term cognitive impairment</a:t>
          </a:r>
          <a:endParaRPr lang="en-US" sz="1400" kern="1200" dirty="0"/>
        </a:p>
      </dsp:txBody>
      <dsp:txXfrm>
        <a:off x="1328549" y="1690598"/>
        <a:ext cx="1408092" cy="682803"/>
      </dsp:txXfrm>
    </dsp:sp>
    <dsp:sp modelId="{728778DF-3898-4541-9B33-69302E268E6E}">
      <dsp:nvSpPr>
        <dsp:cNvPr id="0" name=""/>
        <dsp:cNvSpPr/>
      </dsp:nvSpPr>
      <dsp:spPr>
        <a:xfrm rot="17350740">
          <a:off x="2164902" y="1181855"/>
          <a:ext cx="1766194" cy="32124"/>
        </a:xfrm>
        <a:custGeom>
          <a:avLst/>
          <a:gdLst/>
          <a:ahLst/>
          <a:cxnLst/>
          <a:rect l="0" t="0" r="0" b="0"/>
          <a:pathLst>
            <a:path>
              <a:moveTo>
                <a:pt x="0" y="16062"/>
              </a:moveTo>
              <a:lnTo>
                <a:pt x="1766194" y="1606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03845" y="1153762"/>
        <a:ext cx="88309" cy="88309"/>
      </dsp:txXfrm>
    </dsp:sp>
    <dsp:sp modelId="{A167FD14-4B25-D141-A6CB-0CDDBA8BDEB5}">
      <dsp:nvSpPr>
        <dsp:cNvPr id="0" name=""/>
        <dsp:cNvSpPr/>
      </dsp:nvSpPr>
      <dsp:spPr>
        <a:xfrm>
          <a:off x="3338115" y="1190"/>
          <a:ext cx="1450578" cy="72528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Alteration of consciousness</a:t>
          </a:r>
          <a:endParaRPr lang="en-US" sz="1400" kern="1200" dirty="0"/>
        </a:p>
      </dsp:txBody>
      <dsp:txXfrm>
        <a:off x="3359358" y="22433"/>
        <a:ext cx="1408092" cy="682803"/>
      </dsp:txXfrm>
    </dsp:sp>
    <dsp:sp modelId="{1C8EBBBE-98F0-0C4F-96DE-4AB1AA7AEEA5}">
      <dsp:nvSpPr>
        <dsp:cNvPr id="0" name=""/>
        <dsp:cNvSpPr/>
      </dsp:nvSpPr>
      <dsp:spPr>
        <a:xfrm rot="18289469">
          <a:off x="2539973" y="1598896"/>
          <a:ext cx="1016052" cy="32124"/>
        </a:xfrm>
        <a:custGeom>
          <a:avLst/>
          <a:gdLst/>
          <a:ahLst/>
          <a:cxnLst/>
          <a:rect l="0" t="0" r="0" b="0"/>
          <a:pathLst>
            <a:path>
              <a:moveTo>
                <a:pt x="0" y="16062"/>
              </a:moveTo>
              <a:lnTo>
                <a:pt x="1016052" y="1606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22598" y="1589557"/>
        <a:ext cx="50802" cy="50802"/>
      </dsp:txXfrm>
    </dsp:sp>
    <dsp:sp modelId="{1BBB8600-6965-434D-BF25-128D7B1FC0E7}">
      <dsp:nvSpPr>
        <dsp:cNvPr id="0" name=""/>
        <dsp:cNvSpPr/>
      </dsp:nvSpPr>
      <dsp:spPr>
        <a:xfrm>
          <a:off x="3338115" y="835273"/>
          <a:ext cx="1450578" cy="72528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Cognitive</a:t>
          </a:r>
          <a:endParaRPr lang="en-US" sz="1400" kern="1200" dirty="0"/>
        </a:p>
      </dsp:txBody>
      <dsp:txXfrm>
        <a:off x="3359358" y="856516"/>
        <a:ext cx="1408092" cy="682803"/>
      </dsp:txXfrm>
    </dsp:sp>
    <dsp:sp modelId="{FE894D11-D6E8-A842-A016-DE8583850E34}">
      <dsp:nvSpPr>
        <dsp:cNvPr id="0" name=""/>
        <dsp:cNvSpPr/>
      </dsp:nvSpPr>
      <dsp:spPr>
        <a:xfrm>
          <a:off x="2757884" y="2015937"/>
          <a:ext cx="580231" cy="32124"/>
        </a:xfrm>
        <a:custGeom>
          <a:avLst/>
          <a:gdLst/>
          <a:ahLst/>
          <a:cxnLst/>
          <a:rect l="0" t="0" r="0" b="0"/>
          <a:pathLst>
            <a:path>
              <a:moveTo>
                <a:pt x="0" y="16062"/>
              </a:moveTo>
              <a:lnTo>
                <a:pt x="580231" y="1606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33494" y="2017494"/>
        <a:ext cx="29011" cy="29011"/>
      </dsp:txXfrm>
    </dsp:sp>
    <dsp:sp modelId="{B19DDA32-A8E5-7142-A2FA-9AE55839C3D8}">
      <dsp:nvSpPr>
        <dsp:cNvPr id="0" name=""/>
        <dsp:cNvSpPr/>
      </dsp:nvSpPr>
      <dsp:spPr>
        <a:xfrm>
          <a:off x="3338115" y="1669355"/>
          <a:ext cx="1450578" cy="72528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Sensory</a:t>
          </a:r>
          <a:endParaRPr lang="en-US" sz="1400" kern="1200" dirty="0"/>
        </a:p>
      </dsp:txBody>
      <dsp:txXfrm>
        <a:off x="3359358" y="1690598"/>
        <a:ext cx="1408092" cy="682803"/>
      </dsp:txXfrm>
    </dsp:sp>
    <dsp:sp modelId="{56FD54B1-B658-2349-B3BA-221F83C88A25}">
      <dsp:nvSpPr>
        <dsp:cNvPr id="0" name=""/>
        <dsp:cNvSpPr/>
      </dsp:nvSpPr>
      <dsp:spPr>
        <a:xfrm rot="3310531">
          <a:off x="2539973" y="2432979"/>
          <a:ext cx="1016052" cy="32124"/>
        </a:xfrm>
        <a:custGeom>
          <a:avLst/>
          <a:gdLst/>
          <a:ahLst/>
          <a:cxnLst/>
          <a:rect l="0" t="0" r="0" b="0"/>
          <a:pathLst>
            <a:path>
              <a:moveTo>
                <a:pt x="0" y="16062"/>
              </a:moveTo>
              <a:lnTo>
                <a:pt x="1016052" y="1606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22598" y="2423639"/>
        <a:ext cx="50802" cy="50802"/>
      </dsp:txXfrm>
    </dsp:sp>
    <dsp:sp modelId="{5EB8872D-6721-2343-8073-CBD6ABACBFD1}">
      <dsp:nvSpPr>
        <dsp:cNvPr id="0" name=""/>
        <dsp:cNvSpPr/>
      </dsp:nvSpPr>
      <dsp:spPr>
        <a:xfrm>
          <a:off x="3338115" y="2503437"/>
          <a:ext cx="1450578" cy="72528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Emotional</a:t>
          </a:r>
          <a:endParaRPr lang="en-US" sz="1400" kern="1200" dirty="0"/>
        </a:p>
      </dsp:txBody>
      <dsp:txXfrm>
        <a:off x="3359358" y="2524680"/>
        <a:ext cx="1408092" cy="682803"/>
      </dsp:txXfrm>
    </dsp:sp>
    <dsp:sp modelId="{83AA2B9D-CB91-F544-A9E4-A0CB13859DBE}">
      <dsp:nvSpPr>
        <dsp:cNvPr id="0" name=""/>
        <dsp:cNvSpPr/>
      </dsp:nvSpPr>
      <dsp:spPr>
        <a:xfrm rot="4249260">
          <a:off x="2164902" y="2850020"/>
          <a:ext cx="1766194" cy="32124"/>
        </a:xfrm>
        <a:custGeom>
          <a:avLst/>
          <a:gdLst/>
          <a:ahLst/>
          <a:cxnLst/>
          <a:rect l="0" t="0" r="0" b="0"/>
          <a:pathLst>
            <a:path>
              <a:moveTo>
                <a:pt x="0" y="16062"/>
              </a:moveTo>
              <a:lnTo>
                <a:pt x="1766194" y="16062"/>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03845" y="2821927"/>
        <a:ext cx="88309" cy="88309"/>
      </dsp:txXfrm>
    </dsp:sp>
    <dsp:sp modelId="{1C6550B8-036A-1E4D-9B75-358FB8CA4515}">
      <dsp:nvSpPr>
        <dsp:cNvPr id="0" name=""/>
        <dsp:cNvSpPr/>
      </dsp:nvSpPr>
      <dsp:spPr>
        <a:xfrm>
          <a:off x="3338115" y="3337520"/>
          <a:ext cx="1450578" cy="725289"/>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Behavioral</a:t>
          </a:r>
          <a:endParaRPr lang="en-US" sz="1400" kern="1200" dirty="0"/>
        </a:p>
      </dsp:txBody>
      <dsp:txXfrm>
        <a:off x="3359358" y="3358763"/>
        <a:ext cx="1408092" cy="682803"/>
      </dsp:txXfrm>
    </dsp:sp>
    <dsp:sp modelId="{C7350601-EE18-9245-9F73-CBE417F759EB}">
      <dsp:nvSpPr>
        <dsp:cNvPr id="0" name=""/>
        <dsp:cNvSpPr/>
      </dsp:nvSpPr>
      <dsp:spPr>
        <a:xfrm>
          <a:off x="1307306" y="2503437"/>
          <a:ext cx="1450578" cy="72528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65% of patients with moderate to severe TBI</a:t>
          </a:r>
          <a:endParaRPr lang="en-US" sz="1400" kern="1200" dirty="0"/>
        </a:p>
      </dsp:txBody>
      <dsp:txXfrm>
        <a:off x="1328549" y="2524680"/>
        <a:ext cx="1408092" cy="6828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116F16-5FD0-AC4D-92A8-5EC50B5DDF90}">
      <dsp:nvSpPr>
        <dsp:cNvPr id="0" name=""/>
        <dsp:cNvSpPr/>
      </dsp:nvSpPr>
      <dsp:spPr>
        <a:xfrm>
          <a:off x="0" y="458985"/>
          <a:ext cx="8229600" cy="781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54693E-152A-264A-AE9E-E3B303AE32A8}">
      <dsp:nvSpPr>
        <dsp:cNvPr id="0" name=""/>
        <dsp:cNvSpPr/>
      </dsp:nvSpPr>
      <dsp:spPr>
        <a:xfrm>
          <a:off x="411480" y="1425"/>
          <a:ext cx="5760720" cy="91512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n-US" sz="1600" kern="1200" smtClean="0"/>
            <a:t>feasibility and pilot benefits of cognitive rehabilitation provided by TR.</a:t>
          </a:r>
          <a:endParaRPr lang="en-US" sz="1600" kern="1200"/>
        </a:p>
      </dsp:txBody>
      <dsp:txXfrm>
        <a:off x="456152" y="46097"/>
        <a:ext cx="5671376" cy="825776"/>
      </dsp:txXfrm>
    </dsp:sp>
    <dsp:sp modelId="{1F38CB6D-4216-F548-88E9-4BD0334DCEBC}">
      <dsp:nvSpPr>
        <dsp:cNvPr id="0" name=""/>
        <dsp:cNvSpPr/>
      </dsp:nvSpPr>
      <dsp:spPr>
        <a:xfrm>
          <a:off x="0" y="1865146"/>
          <a:ext cx="8229600" cy="7812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3BA260C-A8F0-4846-B0EE-7172F8D2B45A}">
      <dsp:nvSpPr>
        <dsp:cNvPr id="0" name=""/>
        <dsp:cNvSpPr/>
      </dsp:nvSpPr>
      <dsp:spPr>
        <a:xfrm>
          <a:off x="411480" y="1407586"/>
          <a:ext cx="5760720" cy="91512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n-US" sz="1600" kern="1200" smtClean="0"/>
            <a:t>overcome the current limitations of in-person cognitive rehabilitation</a:t>
          </a:r>
          <a:endParaRPr lang="en-US" sz="1600" kern="1200"/>
        </a:p>
      </dsp:txBody>
      <dsp:txXfrm>
        <a:off x="456152" y="1452258"/>
        <a:ext cx="5671376" cy="825776"/>
      </dsp:txXfrm>
    </dsp:sp>
    <dsp:sp modelId="{5F486999-94A7-A54D-BD70-0198FD1B0F21}">
      <dsp:nvSpPr>
        <dsp:cNvPr id="0" name=""/>
        <dsp:cNvSpPr/>
      </dsp:nvSpPr>
      <dsp:spPr>
        <a:xfrm>
          <a:off x="0" y="3271306"/>
          <a:ext cx="8229600" cy="781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C6542FC-790E-D644-8296-404E4E5DD9F4}">
      <dsp:nvSpPr>
        <dsp:cNvPr id="0" name=""/>
        <dsp:cNvSpPr/>
      </dsp:nvSpPr>
      <dsp:spPr>
        <a:xfrm>
          <a:off x="411480" y="2813745"/>
          <a:ext cx="5760720" cy="9151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rtl="0">
            <a:lnSpc>
              <a:spcPct val="90000"/>
            </a:lnSpc>
            <a:spcBef>
              <a:spcPct val="0"/>
            </a:spcBef>
            <a:spcAft>
              <a:spcPct val="35000"/>
            </a:spcAft>
          </a:pPr>
          <a:r>
            <a:rPr lang="en-US" sz="1600" kern="1200" smtClean="0"/>
            <a:t>the quality of the clinical studies designs needs to be improved. </a:t>
          </a:r>
          <a:endParaRPr lang="en-US" sz="1600" kern="1200"/>
        </a:p>
      </dsp:txBody>
      <dsp:txXfrm>
        <a:off x="456152" y="2858417"/>
        <a:ext cx="5671376" cy="8257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BA6B7-3C07-6B42-B92E-EE3940505E1D}">
      <dsp:nvSpPr>
        <dsp:cNvPr id="0" name=""/>
        <dsp:cNvSpPr/>
      </dsp:nvSpPr>
      <dsp:spPr>
        <a:xfrm>
          <a:off x="1797843" y="1426141"/>
          <a:ext cx="1250156" cy="111621"/>
        </a:xfrm>
        <a:custGeom>
          <a:avLst/>
          <a:gdLst/>
          <a:ahLst/>
          <a:cxnLst/>
          <a:rect l="0" t="0" r="0" b="0"/>
          <a:pathLst>
            <a:path>
              <a:moveTo>
                <a:pt x="0" y="0"/>
              </a:moveTo>
              <a:lnTo>
                <a:pt x="1250156" y="0"/>
              </a:lnTo>
              <a:lnTo>
                <a:pt x="1250156" y="111621"/>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0A6466-0AF7-9D4E-B322-1B4B48B619C2}">
      <dsp:nvSpPr>
        <dsp:cNvPr id="0" name=""/>
        <dsp:cNvSpPr/>
      </dsp:nvSpPr>
      <dsp:spPr>
        <a:xfrm>
          <a:off x="1797843" y="1314520"/>
          <a:ext cx="1250156" cy="111621"/>
        </a:xfrm>
        <a:custGeom>
          <a:avLst/>
          <a:gdLst/>
          <a:ahLst/>
          <a:cxnLst/>
          <a:rect l="0" t="0" r="0" b="0"/>
          <a:pathLst>
            <a:path>
              <a:moveTo>
                <a:pt x="0" y="111621"/>
              </a:moveTo>
              <a:lnTo>
                <a:pt x="1250156" y="111621"/>
              </a:lnTo>
              <a:lnTo>
                <a:pt x="1250156"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A73F198-4C55-F542-B10A-E465FE9C7B7D}">
      <dsp:nvSpPr>
        <dsp:cNvPr id="0" name=""/>
        <dsp:cNvSpPr/>
      </dsp:nvSpPr>
      <dsp:spPr>
        <a:xfrm>
          <a:off x="1797843" y="1426141"/>
          <a:ext cx="2500312" cy="1151929"/>
        </a:xfrm>
        <a:custGeom>
          <a:avLst/>
          <a:gdLst/>
          <a:ahLst/>
          <a:cxnLst/>
          <a:rect l="0" t="0" r="0" b="0"/>
          <a:pathLst>
            <a:path>
              <a:moveTo>
                <a:pt x="0" y="0"/>
              </a:moveTo>
              <a:lnTo>
                <a:pt x="2321718" y="0"/>
              </a:lnTo>
              <a:lnTo>
                <a:pt x="2321718" y="1151929"/>
              </a:lnTo>
              <a:lnTo>
                <a:pt x="2500312" y="115192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4C92D5-C028-BD4A-BE7C-05C7747C6054}">
      <dsp:nvSpPr>
        <dsp:cNvPr id="0" name=""/>
        <dsp:cNvSpPr/>
      </dsp:nvSpPr>
      <dsp:spPr>
        <a:xfrm>
          <a:off x="1797843" y="1426141"/>
          <a:ext cx="2500312" cy="383976"/>
        </a:xfrm>
        <a:custGeom>
          <a:avLst/>
          <a:gdLst/>
          <a:ahLst/>
          <a:cxnLst/>
          <a:rect l="0" t="0" r="0" b="0"/>
          <a:pathLst>
            <a:path>
              <a:moveTo>
                <a:pt x="0" y="0"/>
              </a:moveTo>
              <a:lnTo>
                <a:pt x="2321718" y="0"/>
              </a:lnTo>
              <a:lnTo>
                <a:pt x="2321718" y="383976"/>
              </a:lnTo>
              <a:lnTo>
                <a:pt x="2500312" y="383976"/>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59B447-C44A-8D45-A1E1-7D441E6056E3}">
      <dsp:nvSpPr>
        <dsp:cNvPr id="0" name=""/>
        <dsp:cNvSpPr/>
      </dsp:nvSpPr>
      <dsp:spPr>
        <a:xfrm>
          <a:off x="1797843" y="1042164"/>
          <a:ext cx="2500312" cy="383976"/>
        </a:xfrm>
        <a:custGeom>
          <a:avLst/>
          <a:gdLst/>
          <a:ahLst/>
          <a:cxnLst/>
          <a:rect l="0" t="0" r="0" b="0"/>
          <a:pathLst>
            <a:path>
              <a:moveTo>
                <a:pt x="0" y="383976"/>
              </a:moveTo>
              <a:lnTo>
                <a:pt x="2321718" y="383976"/>
              </a:lnTo>
              <a:lnTo>
                <a:pt x="2321718" y="0"/>
              </a:lnTo>
              <a:lnTo>
                <a:pt x="2500312"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5AAA59-3A9A-1045-941C-CE75F173BD54}">
      <dsp:nvSpPr>
        <dsp:cNvPr id="0" name=""/>
        <dsp:cNvSpPr/>
      </dsp:nvSpPr>
      <dsp:spPr>
        <a:xfrm>
          <a:off x="1797843" y="274211"/>
          <a:ext cx="2500312" cy="1151929"/>
        </a:xfrm>
        <a:custGeom>
          <a:avLst/>
          <a:gdLst/>
          <a:ahLst/>
          <a:cxnLst/>
          <a:rect l="0" t="0" r="0" b="0"/>
          <a:pathLst>
            <a:path>
              <a:moveTo>
                <a:pt x="0" y="1151929"/>
              </a:moveTo>
              <a:lnTo>
                <a:pt x="2321718" y="1151929"/>
              </a:lnTo>
              <a:lnTo>
                <a:pt x="2321718" y="0"/>
              </a:lnTo>
              <a:lnTo>
                <a:pt x="2500312"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53759C-D499-AD4C-8C95-B0ECE14A4826}">
      <dsp:nvSpPr>
        <dsp:cNvPr id="0" name=""/>
        <dsp:cNvSpPr/>
      </dsp:nvSpPr>
      <dsp:spPr>
        <a:xfrm>
          <a:off x="11906" y="1153785"/>
          <a:ext cx="1785937" cy="54471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Cognitive impairment</a:t>
          </a:r>
          <a:endParaRPr lang="en-US" sz="1600" kern="1200" dirty="0"/>
        </a:p>
      </dsp:txBody>
      <dsp:txXfrm>
        <a:off x="11906" y="1153785"/>
        <a:ext cx="1785937" cy="544710"/>
      </dsp:txXfrm>
    </dsp:sp>
    <dsp:sp modelId="{2ED8B6E2-720D-2B4C-94BE-EF22E159A5A0}">
      <dsp:nvSpPr>
        <dsp:cNvPr id="0" name=""/>
        <dsp:cNvSpPr/>
      </dsp:nvSpPr>
      <dsp:spPr>
        <a:xfrm>
          <a:off x="4298156" y="1856"/>
          <a:ext cx="1785937" cy="54471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Information processing speed</a:t>
          </a:r>
          <a:endParaRPr lang="en-US" sz="1600" kern="1200" dirty="0"/>
        </a:p>
      </dsp:txBody>
      <dsp:txXfrm>
        <a:off x="4298156" y="1856"/>
        <a:ext cx="1785937" cy="544710"/>
      </dsp:txXfrm>
    </dsp:sp>
    <dsp:sp modelId="{EA41CF0A-5FFF-004D-8443-B47F933AC19C}">
      <dsp:nvSpPr>
        <dsp:cNvPr id="0" name=""/>
        <dsp:cNvSpPr/>
      </dsp:nvSpPr>
      <dsp:spPr>
        <a:xfrm>
          <a:off x="4298156" y="769809"/>
          <a:ext cx="1785937" cy="54471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Attention</a:t>
          </a:r>
          <a:endParaRPr lang="en-US" sz="1600" kern="1200" dirty="0"/>
        </a:p>
      </dsp:txBody>
      <dsp:txXfrm>
        <a:off x="4298156" y="769809"/>
        <a:ext cx="1785937" cy="544710"/>
      </dsp:txXfrm>
    </dsp:sp>
    <dsp:sp modelId="{1E567322-1B9D-9842-8668-C15E7E9CC0A2}">
      <dsp:nvSpPr>
        <dsp:cNvPr id="0" name=""/>
        <dsp:cNvSpPr/>
      </dsp:nvSpPr>
      <dsp:spPr>
        <a:xfrm>
          <a:off x="4298156" y="1537762"/>
          <a:ext cx="1785937" cy="54471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Executive functions</a:t>
          </a:r>
          <a:endParaRPr lang="en-US" sz="1600" kern="1200" dirty="0"/>
        </a:p>
      </dsp:txBody>
      <dsp:txXfrm>
        <a:off x="4298156" y="1537762"/>
        <a:ext cx="1785937" cy="544710"/>
      </dsp:txXfrm>
    </dsp:sp>
    <dsp:sp modelId="{1DA44E98-4241-9F4A-8D69-8564E7EAE682}">
      <dsp:nvSpPr>
        <dsp:cNvPr id="0" name=""/>
        <dsp:cNvSpPr/>
      </dsp:nvSpPr>
      <dsp:spPr>
        <a:xfrm>
          <a:off x="4298156" y="2305715"/>
          <a:ext cx="1785937" cy="54471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Memory</a:t>
          </a:r>
          <a:endParaRPr lang="en-US" sz="1600" kern="1200" dirty="0"/>
        </a:p>
      </dsp:txBody>
      <dsp:txXfrm>
        <a:off x="4298156" y="2305715"/>
        <a:ext cx="1785937" cy="544710"/>
      </dsp:txXfrm>
    </dsp:sp>
    <dsp:sp modelId="{F422322C-615C-2247-947E-3EAB847CE08F}">
      <dsp:nvSpPr>
        <dsp:cNvPr id="0" name=""/>
        <dsp:cNvSpPr/>
      </dsp:nvSpPr>
      <dsp:spPr>
        <a:xfrm>
          <a:off x="2155031" y="769809"/>
          <a:ext cx="1785937" cy="54471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34 to ≥65% </a:t>
          </a:r>
          <a:endParaRPr lang="en-US" sz="1600" kern="1200" dirty="0"/>
        </a:p>
      </dsp:txBody>
      <dsp:txXfrm>
        <a:off x="2155031" y="769809"/>
        <a:ext cx="1785937" cy="544710"/>
      </dsp:txXfrm>
    </dsp:sp>
    <dsp:sp modelId="{AA87B2C6-B959-1649-8E22-2E92122B0381}">
      <dsp:nvSpPr>
        <dsp:cNvPr id="0" name=""/>
        <dsp:cNvSpPr/>
      </dsp:nvSpPr>
      <dsp:spPr>
        <a:xfrm>
          <a:off x="2155031" y="1537762"/>
          <a:ext cx="1785937" cy="2524381"/>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reduction in participation in family and social activities, in maintaining work, and low compliance to treatments</a:t>
          </a:r>
          <a:endParaRPr lang="en-US" sz="1600" kern="1200" dirty="0"/>
        </a:p>
      </dsp:txBody>
      <dsp:txXfrm>
        <a:off x="2155031" y="1537762"/>
        <a:ext cx="1785937" cy="25243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60583-CAC3-E24A-B8BA-638B9613B272}">
      <dsp:nvSpPr>
        <dsp:cNvPr id="0" name=""/>
        <dsp:cNvSpPr/>
      </dsp:nvSpPr>
      <dsp:spPr>
        <a:xfrm>
          <a:off x="1469072" y="529408"/>
          <a:ext cx="3747236" cy="3747236"/>
        </a:xfrm>
        <a:prstGeom prst="blockArc">
          <a:avLst>
            <a:gd name="adj1" fmla="val 10844936"/>
            <a:gd name="adj2" fmla="val 17485501"/>
            <a:gd name="adj3" fmla="val 4641"/>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ABFE9E-4E5A-C041-8DBC-45CA88F28D74}">
      <dsp:nvSpPr>
        <dsp:cNvPr id="0" name=""/>
        <dsp:cNvSpPr/>
      </dsp:nvSpPr>
      <dsp:spPr>
        <a:xfrm>
          <a:off x="1465676" y="391518"/>
          <a:ext cx="3747236" cy="3747236"/>
        </a:xfrm>
        <a:prstGeom prst="blockArc">
          <a:avLst>
            <a:gd name="adj1" fmla="val 3833086"/>
            <a:gd name="adj2" fmla="val 10585783"/>
            <a:gd name="adj3" fmla="val 4641"/>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BFCF991-EF3A-F548-BE97-9CC8AC73627A}">
      <dsp:nvSpPr>
        <dsp:cNvPr id="0" name=""/>
        <dsp:cNvSpPr/>
      </dsp:nvSpPr>
      <dsp:spPr>
        <a:xfrm>
          <a:off x="3072452" y="389367"/>
          <a:ext cx="3747236" cy="3747236"/>
        </a:xfrm>
        <a:prstGeom prst="blockArc">
          <a:avLst>
            <a:gd name="adj1" fmla="val 21315536"/>
            <a:gd name="adj2" fmla="val 6957712"/>
            <a:gd name="adj3" fmla="val 4641"/>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B5523A-B1A7-5C42-A461-1AA43ED06DCC}">
      <dsp:nvSpPr>
        <dsp:cNvPr id="0" name=""/>
        <dsp:cNvSpPr/>
      </dsp:nvSpPr>
      <dsp:spPr>
        <a:xfrm>
          <a:off x="3073243" y="398624"/>
          <a:ext cx="3747236" cy="3747236"/>
        </a:xfrm>
        <a:prstGeom prst="blockArc">
          <a:avLst>
            <a:gd name="adj1" fmla="val 14355194"/>
            <a:gd name="adj2" fmla="val 21298086"/>
            <a:gd name="adj3" fmla="val 4641"/>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1E66CD3-4BA2-8C43-A3F8-7D91B323148E}">
      <dsp:nvSpPr>
        <dsp:cNvPr id="0" name=""/>
        <dsp:cNvSpPr/>
      </dsp:nvSpPr>
      <dsp:spPr>
        <a:xfrm>
          <a:off x="3497764" y="1744781"/>
          <a:ext cx="1294239" cy="11349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TR</a:t>
          </a:r>
          <a:endParaRPr lang="en-US" sz="1600" kern="1200" dirty="0"/>
        </a:p>
      </dsp:txBody>
      <dsp:txXfrm>
        <a:off x="3687301" y="1910996"/>
        <a:ext cx="915165" cy="802558"/>
      </dsp:txXfrm>
    </dsp:sp>
    <dsp:sp modelId="{BABFFFAF-BFB5-AB49-BE47-8C340225B6FB}">
      <dsp:nvSpPr>
        <dsp:cNvPr id="0" name=""/>
        <dsp:cNvSpPr/>
      </dsp:nvSpPr>
      <dsp:spPr>
        <a:xfrm>
          <a:off x="3009364" y="-187722"/>
          <a:ext cx="2003692" cy="177414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reconcile long-lasting programs with a social and productive life</a:t>
          </a:r>
          <a:endParaRPr lang="en-US" sz="1600" kern="1200" dirty="0"/>
        </a:p>
      </dsp:txBody>
      <dsp:txXfrm>
        <a:off x="3302798" y="72096"/>
        <a:ext cx="1416824" cy="1254512"/>
      </dsp:txXfrm>
    </dsp:sp>
    <dsp:sp modelId="{42C3D263-281A-0B4B-A132-4A6218CD4225}">
      <dsp:nvSpPr>
        <dsp:cNvPr id="0" name=""/>
        <dsp:cNvSpPr/>
      </dsp:nvSpPr>
      <dsp:spPr>
        <a:xfrm>
          <a:off x="5842416" y="1205178"/>
          <a:ext cx="1855071" cy="181308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promoting continuity of care at home</a:t>
          </a:r>
          <a:endParaRPr lang="en-US" sz="1600" kern="1200" dirty="0"/>
        </a:p>
      </dsp:txBody>
      <dsp:txXfrm>
        <a:off x="6114085" y="1470698"/>
        <a:ext cx="1311733" cy="1282042"/>
      </dsp:txXfrm>
    </dsp:sp>
    <dsp:sp modelId="{3BF074E6-9DDB-EB41-9882-CB2B6157B715}">
      <dsp:nvSpPr>
        <dsp:cNvPr id="0" name=""/>
        <dsp:cNvSpPr/>
      </dsp:nvSpPr>
      <dsp:spPr>
        <a:xfrm>
          <a:off x="3146877" y="2976600"/>
          <a:ext cx="1996012" cy="186368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lack of guidelines in cognitive TR protocol </a:t>
          </a:r>
          <a:endParaRPr lang="en-US" sz="1600" kern="1200" dirty="0"/>
        </a:p>
      </dsp:txBody>
      <dsp:txXfrm>
        <a:off x="3439186" y="3249530"/>
        <a:ext cx="1411394" cy="1317821"/>
      </dsp:txXfrm>
    </dsp:sp>
    <dsp:sp modelId="{29505B3A-4A92-B34F-98E9-5158195CADDB}">
      <dsp:nvSpPr>
        <dsp:cNvPr id="0" name=""/>
        <dsp:cNvSpPr/>
      </dsp:nvSpPr>
      <dsp:spPr>
        <a:xfrm>
          <a:off x="260233" y="1237747"/>
          <a:ext cx="2504939" cy="2282713"/>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beneficial, cost-effective, and satisfactory for both patients and healthcare professionals regarding motor symptoms.</a:t>
          </a:r>
          <a:endParaRPr lang="en-US" sz="1600" kern="1200" dirty="0"/>
        </a:p>
      </dsp:txBody>
      <dsp:txXfrm>
        <a:off x="627073" y="1572043"/>
        <a:ext cx="1771259" cy="16141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BA6B7-3C07-6B42-B92E-EE3940505E1D}">
      <dsp:nvSpPr>
        <dsp:cNvPr id="0" name=""/>
        <dsp:cNvSpPr/>
      </dsp:nvSpPr>
      <dsp:spPr>
        <a:xfrm>
          <a:off x="2162517" y="1384742"/>
          <a:ext cx="1511721" cy="134975"/>
        </a:xfrm>
        <a:custGeom>
          <a:avLst/>
          <a:gdLst/>
          <a:ahLst/>
          <a:cxnLst/>
          <a:rect l="0" t="0" r="0" b="0"/>
          <a:pathLst>
            <a:path>
              <a:moveTo>
                <a:pt x="0" y="0"/>
              </a:moveTo>
              <a:lnTo>
                <a:pt x="1511721" y="0"/>
              </a:lnTo>
              <a:lnTo>
                <a:pt x="1511721" y="134975"/>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10A6466-0AF7-9D4E-B322-1B4B48B619C2}">
      <dsp:nvSpPr>
        <dsp:cNvPr id="0" name=""/>
        <dsp:cNvSpPr/>
      </dsp:nvSpPr>
      <dsp:spPr>
        <a:xfrm>
          <a:off x="2162517" y="1249767"/>
          <a:ext cx="1511721" cy="134975"/>
        </a:xfrm>
        <a:custGeom>
          <a:avLst/>
          <a:gdLst/>
          <a:ahLst/>
          <a:cxnLst/>
          <a:rect l="0" t="0" r="0" b="0"/>
          <a:pathLst>
            <a:path>
              <a:moveTo>
                <a:pt x="0" y="134975"/>
              </a:moveTo>
              <a:lnTo>
                <a:pt x="1511721" y="134975"/>
              </a:lnTo>
              <a:lnTo>
                <a:pt x="1511721"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F4C92D5-C028-BD4A-BE7C-05C7747C6054}">
      <dsp:nvSpPr>
        <dsp:cNvPr id="0" name=""/>
        <dsp:cNvSpPr/>
      </dsp:nvSpPr>
      <dsp:spPr>
        <a:xfrm>
          <a:off x="2162517" y="1384742"/>
          <a:ext cx="3023443" cy="928629"/>
        </a:xfrm>
        <a:custGeom>
          <a:avLst/>
          <a:gdLst/>
          <a:ahLst/>
          <a:cxnLst/>
          <a:rect l="0" t="0" r="0" b="0"/>
          <a:pathLst>
            <a:path>
              <a:moveTo>
                <a:pt x="0" y="0"/>
              </a:moveTo>
              <a:lnTo>
                <a:pt x="2807483" y="0"/>
              </a:lnTo>
              <a:lnTo>
                <a:pt x="2807483" y="928629"/>
              </a:lnTo>
              <a:lnTo>
                <a:pt x="3023443" y="928629"/>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259B447-C44A-8D45-A1E1-7D441E6056E3}">
      <dsp:nvSpPr>
        <dsp:cNvPr id="0" name=""/>
        <dsp:cNvSpPr/>
      </dsp:nvSpPr>
      <dsp:spPr>
        <a:xfrm>
          <a:off x="2162517" y="1339022"/>
          <a:ext cx="3023443" cy="91440"/>
        </a:xfrm>
        <a:custGeom>
          <a:avLst/>
          <a:gdLst/>
          <a:ahLst/>
          <a:cxnLst/>
          <a:rect l="0" t="0" r="0" b="0"/>
          <a:pathLst>
            <a:path>
              <a:moveTo>
                <a:pt x="0" y="45720"/>
              </a:moveTo>
              <a:lnTo>
                <a:pt x="3023443" y="4572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75AAA59-3A9A-1045-941C-CE75F173BD54}">
      <dsp:nvSpPr>
        <dsp:cNvPr id="0" name=""/>
        <dsp:cNvSpPr/>
      </dsp:nvSpPr>
      <dsp:spPr>
        <a:xfrm>
          <a:off x="2162517" y="456113"/>
          <a:ext cx="3023443" cy="928629"/>
        </a:xfrm>
        <a:custGeom>
          <a:avLst/>
          <a:gdLst/>
          <a:ahLst/>
          <a:cxnLst/>
          <a:rect l="0" t="0" r="0" b="0"/>
          <a:pathLst>
            <a:path>
              <a:moveTo>
                <a:pt x="0" y="928629"/>
              </a:moveTo>
              <a:lnTo>
                <a:pt x="2807483" y="928629"/>
              </a:lnTo>
              <a:lnTo>
                <a:pt x="2807483" y="0"/>
              </a:lnTo>
              <a:lnTo>
                <a:pt x="3023443" y="0"/>
              </a:lnTo>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53759C-D499-AD4C-8C95-B0ECE14A4826}">
      <dsp:nvSpPr>
        <dsp:cNvPr id="0" name=""/>
        <dsp:cNvSpPr/>
      </dsp:nvSpPr>
      <dsp:spPr>
        <a:xfrm>
          <a:off x="2915" y="1055402"/>
          <a:ext cx="2159602" cy="65867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Cognitive impairment</a:t>
          </a:r>
          <a:endParaRPr lang="en-US" sz="1600" kern="1200" dirty="0"/>
        </a:p>
      </dsp:txBody>
      <dsp:txXfrm>
        <a:off x="2915" y="1055402"/>
        <a:ext cx="2159602" cy="658678"/>
      </dsp:txXfrm>
    </dsp:sp>
    <dsp:sp modelId="{2ED8B6E2-720D-2B4C-94BE-EF22E159A5A0}">
      <dsp:nvSpPr>
        <dsp:cNvPr id="0" name=""/>
        <dsp:cNvSpPr/>
      </dsp:nvSpPr>
      <dsp:spPr>
        <a:xfrm>
          <a:off x="5185961" y="126773"/>
          <a:ext cx="2159602" cy="65867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Information processing speed</a:t>
          </a:r>
          <a:endParaRPr lang="en-US" sz="1600" kern="1200" dirty="0"/>
        </a:p>
      </dsp:txBody>
      <dsp:txXfrm>
        <a:off x="5185961" y="126773"/>
        <a:ext cx="2159602" cy="658678"/>
      </dsp:txXfrm>
    </dsp:sp>
    <dsp:sp modelId="{EA41CF0A-5FFF-004D-8443-B47F933AC19C}">
      <dsp:nvSpPr>
        <dsp:cNvPr id="0" name=""/>
        <dsp:cNvSpPr/>
      </dsp:nvSpPr>
      <dsp:spPr>
        <a:xfrm>
          <a:off x="5185961" y="1055402"/>
          <a:ext cx="2159602" cy="65867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Attention</a:t>
          </a:r>
          <a:endParaRPr lang="en-US" sz="1600" kern="1200" dirty="0"/>
        </a:p>
      </dsp:txBody>
      <dsp:txXfrm>
        <a:off x="5185961" y="1055402"/>
        <a:ext cx="2159602" cy="658678"/>
      </dsp:txXfrm>
    </dsp:sp>
    <dsp:sp modelId="{1E567322-1B9D-9842-8668-C15E7E9CC0A2}">
      <dsp:nvSpPr>
        <dsp:cNvPr id="0" name=""/>
        <dsp:cNvSpPr/>
      </dsp:nvSpPr>
      <dsp:spPr>
        <a:xfrm>
          <a:off x="5185961" y="1984031"/>
          <a:ext cx="2159602" cy="65867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smtClean="0"/>
            <a:t>Visuospatial</a:t>
          </a:r>
          <a:r>
            <a:rPr lang="en-US" sz="1600" kern="1200" dirty="0" smtClean="0"/>
            <a:t> skills</a:t>
          </a:r>
          <a:endParaRPr lang="en-US" sz="1600" kern="1200" dirty="0"/>
        </a:p>
      </dsp:txBody>
      <dsp:txXfrm>
        <a:off x="5185961" y="1984031"/>
        <a:ext cx="2159602" cy="658678"/>
      </dsp:txXfrm>
    </dsp:sp>
    <dsp:sp modelId="{F422322C-615C-2247-947E-3EAB847CE08F}">
      <dsp:nvSpPr>
        <dsp:cNvPr id="0" name=""/>
        <dsp:cNvSpPr/>
      </dsp:nvSpPr>
      <dsp:spPr>
        <a:xfrm>
          <a:off x="2594438" y="591088"/>
          <a:ext cx="2159602" cy="658678"/>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60% </a:t>
          </a:r>
          <a:endParaRPr lang="en-US" sz="1600" kern="1200" dirty="0"/>
        </a:p>
      </dsp:txBody>
      <dsp:txXfrm>
        <a:off x="2594438" y="591088"/>
        <a:ext cx="2159602" cy="658678"/>
      </dsp:txXfrm>
    </dsp:sp>
    <dsp:sp modelId="{AA87B2C6-B959-1649-8E22-2E92122B0381}">
      <dsp:nvSpPr>
        <dsp:cNvPr id="0" name=""/>
        <dsp:cNvSpPr/>
      </dsp:nvSpPr>
      <dsp:spPr>
        <a:xfrm>
          <a:off x="2594438" y="1519717"/>
          <a:ext cx="2159602" cy="3052547"/>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Degeneration of the </a:t>
          </a:r>
          <a:r>
            <a:rPr lang="en-US" sz="1600" kern="1200" dirty="0" err="1" smtClean="0"/>
            <a:t>nigrostriatal</a:t>
          </a:r>
          <a:r>
            <a:rPr lang="en-US" sz="1600" kern="1200" dirty="0" smtClean="0"/>
            <a:t> system</a:t>
          </a:r>
          <a:endParaRPr lang="en-US" sz="1600" kern="1200" dirty="0"/>
        </a:p>
      </dsp:txBody>
      <dsp:txXfrm>
        <a:off x="2594438" y="1519717"/>
        <a:ext cx="2159602" cy="30525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3A427-5C2F-1342-BEEF-F6B12BB74B43}">
      <dsp:nvSpPr>
        <dsp:cNvPr id="0" name=""/>
        <dsp:cNvSpPr/>
      </dsp:nvSpPr>
      <dsp:spPr>
        <a:xfrm>
          <a:off x="0" y="591343"/>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TR as a feasible and effective method</a:t>
          </a:r>
          <a:endParaRPr lang="en-US" sz="2700" kern="1200" dirty="0"/>
        </a:p>
      </dsp:txBody>
      <dsp:txXfrm>
        <a:off x="0" y="591343"/>
        <a:ext cx="2571749" cy="1543050"/>
      </dsp:txXfrm>
    </dsp:sp>
    <dsp:sp modelId="{8B8DBC62-D246-774F-8BE4-131FF015B666}">
      <dsp:nvSpPr>
        <dsp:cNvPr id="0" name=""/>
        <dsp:cNvSpPr/>
      </dsp:nvSpPr>
      <dsp:spPr>
        <a:xfrm>
          <a:off x="2828925" y="591343"/>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Can improve cognition and quality of life</a:t>
          </a:r>
          <a:endParaRPr lang="en-US" sz="2700" kern="1200" dirty="0"/>
        </a:p>
      </dsp:txBody>
      <dsp:txXfrm>
        <a:off x="2828925" y="591343"/>
        <a:ext cx="2571749" cy="1543050"/>
      </dsp:txXfrm>
    </dsp:sp>
    <dsp:sp modelId="{74F1370F-84DF-F340-9FA2-7C48E47D47D0}">
      <dsp:nvSpPr>
        <dsp:cNvPr id="0" name=""/>
        <dsp:cNvSpPr/>
      </dsp:nvSpPr>
      <dsp:spPr>
        <a:xfrm>
          <a:off x="5657849" y="591343"/>
          <a:ext cx="2571749" cy="154305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Continuous monitoring at home</a:t>
          </a:r>
          <a:endParaRPr lang="en-US" sz="2700" kern="1200" dirty="0"/>
        </a:p>
      </dsp:txBody>
      <dsp:txXfrm>
        <a:off x="5657849" y="591343"/>
        <a:ext cx="2571749" cy="1543050"/>
      </dsp:txXfrm>
    </dsp:sp>
    <dsp:sp modelId="{3E1D404D-5214-4D44-848B-64D4B28E5C34}">
      <dsp:nvSpPr>
        <dsp:cNvPr id="0" name=""/>
        <dsp:cNvSpPr/>
      </dsp:nvSpPr>
      <dsp:spPr>
        <a:xfrm>
          <a:off x="1414462" y="2391569"/>
          <a:ext cx="2571749" cy="154305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Long-lasting improvements</a:t>
          </a:r>
          <a:endParaRPr lang="en-US" sz="2700" kern="1200" dirty="0"/>
        </a:p>
      </dsp:txBody>
      <dsp:txXfrm>
        <a:off x="1414462" y="2391569"/>
        <a:ext cx="2571749" cy="1543050"/>
      </dsp:txXfrm>
    </dsp:sp>
    <dsp:sp modelId="{DC727BF8-301E-044E-896B-F8D14E5096D5}">
      <dsp:nvSpPr>
        <dsp:cNvPr id="0" name=""/>
        <dsp:cNvSpPr/>
      </dsp:nvSpPr>
      <dsp:spPr>
        <a:xfrm>
          <a:off x="4243387" y="2391569"/>
          <a:ext cx="2571749" cy="154305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Customized to the patient’s needs</a:t>
          </a:r>
          <a:endParaRPr lang="en-US" sz="2700" kern="1200" dirty="0"/>
        </a:p>
      </dsp:txBody>
      <dsp:txXfrm>
        <a:off x="4243387" y="2391569"/>
        <a:ext cx="2571749" cy="1543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19BF8-B21B-5B48-93D2-A25EC6F31616}" type="datetimeFigureOut">
              <a:rPr lang="en-US" smtClean="0"/>
              <a:t>01/27/2025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BBD5F-3559-434B-BEB6-4A0F24582744}" type="slidenum">
              <a:rPr lang="en-US" smtClean="0"/>
              <a:t>‹#›</a:t>
            </a:fld>
            <a:endParaRPr lang="en-US"/>
          </a:p>
        </p:txBody>
      </p:sp>
    </p:spTree>
    <p:extLst>
      <p:ext uri="{BB962C8B-B14F-4D97-AF65-F5344CB8AC3E}">
        <p14:creationId xmlns:p14="http://schemas.microsoft.com/office/powerpoint/2010/main" val="36885163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A5BBD5F-3559-434B-BEB6-4A0F24582744}" type="slidenum">
              <a:rPr lang="en-US" smtClean="0"/>
              <a:t>2</a:t>
            </a:fld>
            <a:endParaRPr lang="en-US"/>
          </a:p>
        </p:txBody>
      </p:sp>
    </p:spTree>
    <p:extLst>
      <p:ext uri="{BB962C8B-B14F-4D97-AF65-F5344CB8AC3E}">
        <p14:creationId xmlns:p14="http://schemas.microsoft.com/office/powerpoint/2010/main" val="3373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it-IT"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t>01/27/2025</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t>01/27/2025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t>01/27/2025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t>01/27/2025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it-IT"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t>01/27/2025</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t>01/27/2025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t>01/27/2025</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t>01/27/2025</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01/27/2025</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it-IT"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t>01/27/2025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it-IT"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t>01/27/2025</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it-IT"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t>01/27/2025</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7296" y="529226"/>
            <a:ext cx="6368142" cy="2717926"/>
          </a:xfrm>
        </p:spPr>
        <p:txBody>
          <a:bodyPr/>
          <a:lstStyle/>
          <a:p>
            <a:r>
              <a:rPr lang="en-US" sz="4400" dirty="0" smtClean="0"/>
              <a:t>TELEREHABILITATION AMONG OLDER ADULTS</a:t>
            </a:r>
            <a:endParaRPr lang="en-US" sz="4400" dirty="0"/>
          </a:p>
        </p:txBody>
      </p:sp>
      <p:sp>
        <p:nvSpPr>
          <p:cNvPr id="3" name="Subtitle 2"/>
          <p:cNvSpPr>
            <a:spLocks noGrp="1"/>
          </p:cNvSpPr>
          <p:nvPr>
            <p:ph type="subTitle" idx="1"/>
          </p:nvPr>
        </p:nvSpPr>
        <p:spPr>
          <a:xfrm>
            <a:off x="2723361" y="4020650"/>
            <a:ext cx="5634111" cy="1219200"/>
          </a:xfrm>
        </p:spPr>
        <p:txBody>
          <a:bodyPr/>
          <a:lstStyle/>
          <a:p>
            <a:r>
              <a:rPr lang="en-US" dirty="0" smtClean="0">
                <a:solidFill>
                  <a:schemeClr val="tx1"/>
                </a:solidFill>
              </a:rPr>
              <a:t>Dr. Nicoletta Caputi, PhD</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364253" y="2297399"/>
            <a:ext cx="2685853" cy="2685853"/>
          </a:xfrm>
          <a:prstGeom prst="rect">
            <a:avLst/>
          </a:prstGeom>
        </p:spPr>
      </p:pic>
    </p:spTree>
    <p:extLst>
      <p:ext uri="{BB962C8B-B14F-4D97-AF65-F5344CB8AC3E}">
        <p14:creationId xmlns:p14="http://schemas.microsoft.com/office/powerpoint/2010/main" val="3486128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a:t>
            </a:r>
            <a:endParaRPr lang="en-US" dirty="0"/>
          </a:p>
        </p:txBody>
      </p:sp>
      <p:graphicFrame>
        <p:nvGraphicFramePr>
          <p:cNvPr id="7" name="Diagram 6"/>
          <p:cNvGraphicFramePr/>
          <p:nvPr>
            <p:extLst>
              <p:ext uri="{D42A27DB-BD31-4B8C-83A1-F6EECF244321}">
                <p14:modId xmlns:p14="http://schemas.microsoft.com/office/powerpoint/2010/main" val="4279591671"/>
              </p:ext>
            </p:extLst>
          </p:nvPr>
        </p:nvGraphicFramePr>
        <p:xfrm>
          <a:off x="922475" y="1674288"/>
          <a:ext cx="7181389" cy="4559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624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a:t>
            </a:r>
            <a:endParaRPr lang="en-US" dirty="0"/>
          </a:p>
        </p:txBody>
      </p:sp>
      <p:pic>
        <p:nvPicPr>
          <p:cNvPr id="4" name="Picture 3"/>
          <p:cNvPicPr>
            <a:picLocks noChangeAspect="1"/>
          </p:cNvPicPr>
          <p:nvPr/>
        </p:nvPicPr>
        <p:blipFill rotWithShape="1">
          <a:blip r:embed="rId2"/>
          <a:srcRect b="35486"/>
          <a:stretch/>
        </p:blipFill>
        <p:spPr>
          <a:xfrm rot="5400000">
            <a:off x="2972175" y="-499711"/>
            <a:ext cx="3136983" cy="8958906"/>
          </a:xfrm>
          <a:prstGeom prst="rect">
            <a:avLst/>
          </a:prstGeom>
        </p:spPr>
      </p:pic>
      <p:sp>
        <p:nvSpPr>
          <p:cNvPr id="6" name="Rectangle 5"/>
          <p:cNvSpPr/>
          <p:nvPr/>
        </p:nvSpPr>
        <p:spPr>
          <a:xfrm>
            <a:off x="61213" y="2755731"/>
            <a:ext cx="1335747" cy="276999"/>
          </a:xfrm>
          <a:prstGeom prst="rect">
            <a:avLst/>
          </a:prstGeom>
        </p:spPr>
        <p:txBody>
          <a:bodyPr wrap="none">
            <a:spAutoFit/>
          </a:bodyPr>
          <a:lstStyle/>
          <a:p>
            <a:r>
              <a:rPr lang="en-US" baseline="30000" dirty="0" err="1" smtClean="0"/>
              <a:t>Torrisi</a:t>
            </a:r>
            <a:r>
              <a:rPr lang="en-US" baseline="30000" dirty="0" smtClean="0"/>
              <a:t> et al, 2019</a:t>
            </a:r>
            <a:endParaRPr lang="en-US" dirty="0"/>
          </a:p>
        </p:txBody>
      </p:sp>
      <p:sp>
        <p:nvSpPr>
          <p:cNvPr id="7" name="Rectangle 6"/>
          <p:cNvSpPr/>
          <p:nvPr/>
        </p:nvSpPr>
        <p:spPr>
          <a:xfrm>
            <a:off x="77922" y="3307213"/>
            <a:ext cx="1481345" cy="276999"/>
          </a:xfrm>
          <a:prstGeom prst="rect">
            <a:avLst/>
          </a:prstGeom>
        </p:spPr>
        <p:txBody>
          <a:bodyPr wrap="none">
            <a:spAutoFit/>
          </a:bodyPr>
          <a:lstStyle/>
          <a:p>
            <a:r>
              <a:rPr lang="en-US" baseline="30000" dirty="0" smtClean="0"/>
              <a:t>Lawson et al., 2020</a:t>
            </a:r>
            <a:endParaRPr lang="en-US" dirty="0"/>
          </a:p>
        </p:txBody>
      </p:sp>
      <p:sp>
        <p:nvSpPr>
          <p:cNvPr id="8" name="Rectangle 7"/>
          <p:cNvSpPr/>
          <p:nvPr/>
        </p:nvSpPr>
        <p:spPr>
          <a:xfrm>
            <a:off x="108652" y="4025809"/>
            <a:ext cx="1288308" cy="276999"/>
          </a:xfrm>
          <a:prstGeom prst="rect">
            <a:avLst/>
          </a:prstGeom>
        </p:spPr>
        <p:txBody>
          <a:bodyPr wrap="none">
            <a:spAutoFit/>
          </a:bodyPr>
          <a:lstStyle/>
          <a:p>
            <a:r>
              <a:rPr lang="en-US" baseline="30000" dirty="0" err="1" smtClean="0"/>
              <a:t>Faria</a:t>
            </a:r>
            <a:r>
              <a:rPr lang="en-US" baseline="30000" dirty="0" smtClean="0"/>
              <a:t> et al., 2020</a:t>
            </a:r>
            <a:endParaRPr lang="en-US" dirty="0"/>
          </a:p>
        </p:txBody>
      </p:sp>
      <p:sp>
        <p:nvSpPr>
          <p:cNvPr id="9" name="Rectangle 8"/>
          <p:cNvSpPr/>
          <p:nvPr/>
        </p:nvSpPr>
        <p:spPr>
          <a:xfrm>
            <a:off x="91943" y="4761117"/>
            <a:ext cx="1514282" cy="276999"/>
          </a:xfrm>
          <a:prstGeom prst="rect">
            <a:avLst/>
          </a:prstGeom>
        </p:spPr>
        <p:txBody>
          <a:bodyPr wrap="none">
            <a:spAutoFit/>
          </a:bodyPr>
          <a:lstStyle/>
          <a:p>
            <a:r>
              <a:rPr lang="en-US" baseline="30000" dirty="0" err="1" smtClean="0"/>
              <a:t>Agostini</a:t>
            </a:r>
            <a:r>
              <a:rPr lang="en-US" baseline="30000" dirty="0" smtClean="0"/>
              <a:t> et al., 2014</a:t>
            </a:r>
            <a:endParaRPr lang="en-US" dirty="0"/>
          </a:p>
        </p:txBody>
      </p:sp>
      <p:sp>
        <p:nvSpPr>
          <p:cNvPr id="3" name="Rectangle 2"/>
          <p:cNvSpPr/>
          <p:nvPr/>
        </p:nvSpPr>
        <p:spPr>
          <a:xfrm>
            <a:off x="91943" y="6054368"/>
            <a:ext cx="6636606" cy="276999"/>
          </a:xfrm>
          <a:prstGeom prst="rect">
            <a:avLst/>
          </a:prstGeom>
        </p:spPr>
        <p:txBody>
          <a:bodyPr wrap="square">
            <a:spAutoFit/>
          </a:bodyPr>
          <a:lstStyle/>
          <a:p>
            <a:r>
              <a:rPr lang="en-US" sz="1200" dirty="0" smtClean="0"/>
              <a:t>Maggio et al. (</a:t>
            </a:r>
            <a:r>
              <a:rPr lang="en-US" sz="1200" dirty="0"/>
              <a:t>2024). </a:t>
            </a:r>
            <a:r>
              <a:rPr lang="en-US" sz="1200" dirty="0" smtClean="0"/>
              <a:t>Frontiers </a:t>
            </a:r>
            <a:r>
              <a:rPr lang="en-US" sz="1200" dirty="0"/>
              <a:t>in Neurology, 15, 1338873.</a:t>
            </a:r>
          </a:p>
        </p:txBody>
      </p:sp>
    </p:spTree>
    <p:extLst>
      <p:ext uri="{BB962C8B-B14F-4D97-AF65-F5344CB8AC3E}">
        <p14:creationId xmlns:p14="http://schemas.microsoft.com/office/powerpoint/2010/main" val="3967509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Stroke - summary</a:t>
            </a:r>
            <a:endParaRPr lang="en-US" dirty="0"/>
          </a:p>
        </p:txBody>
      </p:sp>
      <p:graphicFrame>
        <p:nvGraphicFramePr>
          <p:cNvPr id="4" name="Diagram 3"/>
          <p:cNvGraphicFramePr/>
          <p:nvPr>
            <p:extLst>
              <p:ext uri="{D42A27DB-BD31-4B8C-83A1-F6EECF244321}">
                <p14:modId xmlns:p14="http://schemas.microsoft.com/office/powerpoint/2010/main" val="1797346680"/>
              </p:ext>
            </p:extLst>
          </p:nvPr>
        </p:nvGraphicFramePr>
        <p:xfrm>
          <a:off x="1710375" y="206795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478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Traumatic brain injury (TBI</a:t>
            </a:r>
            <a:r>
              <a:rPr lang="en-US" dirty="0" smtClean="0">
                <a:effectLst/>
              </a:rPr>
              <a:t>)</a:t>
            </a:r>
            <a:endParaRPr lang="en-US" dirty="0"/>
          </a:p>
        </p:txBody>
      </p:sp>
      <p:graphicFrame>
        <p:nvGraphicFramePr>
          <p:cNvPr id="4" name="Diagram 3"/>
          <p:cNvGraphicFramePr/>
          <p:nvPr>
            <p:extLst>
              <p:ext uri="{D42A27DB-BD31-4B8C-83A1-F6EECF244321}">
                <p14:modId xmlns:p14="http://schemas.microsoft.com/office/powerpoint/2010/main" val="4185811429"/>
              </p:ext>
            </p:extLst>
          </p:nvPr>
        </p:nvGraphicFramePr>
        <p:xfrm>
          <a:off x="1373619" y="192186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1370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Traumatic brain injury (TBI)</a:t>
            </a:r>
            <a:endParaRPr lang="en-US" dirty="0"/>
          </a:p>
        </p:txBody>
      </p:sp>
      <p:grpSp>
        <p:nvGrpSpPr>
          <p:cNvPr id="6" name="Group 5"/>
          <p:cNvGrpSpPr/>
          <p:nvPr/>
        </p:nvGrpSpPr>
        <p:grpSpPr>
          <a:xfrm>
            <a:off x="373655" y="2372677"/>
            <a:ext cx="8686800" cy="3242401"/>
            <a:chOff x="2740099" y="2372678"/>
            <a:chExt cx="5689600" cy="1854200"/>
          </a:xfrm>
        </p:grpSpPr>
        <p:pic>
          <p:nvPicPr>
            <p:cNvPr id="4" name="Picture 3"/>
            <p:cNvPicPr>
              <a:picLocks noChangeAspect="1"/>
            </p:cNvPicPr>
            <p:nvPr/>
          </p:nvPicPr>
          <p:blipFill>
            <a:blip r:embed="rId2"/>
            <a:stretch>
              <a:fillRect/>
            </a:stretch>
          </p:blipFill>
          <p:spPr>
            <a:xfrm rot="5400000">
              <a:off x="5451549" y="-338772"/>
              <a:ext cx="266700" cy="5689600"/>
            </a:xfrm>
            <a:prstGeom prst="rect">
              <a:avLst/>
            </a:prstGeom>
          </p:spPr>
        </p:pic>
        <p:pic>
          <p:nvPicPr>
            <p:cNvPr id="5" name="Picture 4"/>
            <p:cNvPicPr>
              <a:picLocks noChangeAspect="1"/>
            </p:cNvPicPr>
            <p:nvPr/>
          </p:nvPicPr>
          <p:blipFill>
            <a:blip r:embed="rId3"/>
            <a:stretch>
              <a:fillRect/>
            </a:stretch>
          </p:blipFill>
          <p:spPr>
            <a:xfrm rot="5400000">
              <a:off x="4791149" y="588328"/>
              <a:ext cx="1587500" cy="5689600"/>
            </a:xfrm>
            <a:prstGeom prst="rect">
              <a:avLst/>
            </a:prstGeom>
          </p:spPr>
        </p:pic>
      </p:grpSp>
      <p:sp>
        <p:nvSpPr>
          <p:cNvPr id="7" name="Rectangle 6"/>
          <p:cNvSpPr/>
          <p:nvPr/>
        </p:nvSpPr>
        <p:spPr>
          <a:xfrm>
            <a:off x="423782" y="2767398"/>
            <a:ext cx="1506592" cy="276999"/>
          </a:xfrm>
          <a:prstGeom prst="rect">
            <a:avLst/>
          </a:prstGeom>
        </p:spPr>
        <p:txBody>
          <a:bodyPr wrap="none">
            <a:spAutoFit/>
          </a:bodyPr>
          <a:lstStyle/>
          <a:p>
            <a:r>
              <a:rPr lang="en-US" baseline="30000" dirty="0"/>
              <a:t>De Luca </a:t>
            </a:r>
            <a:r>
              <a:rPr lang="en-US" baseline="30000" dirty="0" smtClean="0"/>
              <a:t>et al., 2020</a:t>
            </a:r>
            <a:endParaRPr lang="en-US" dirty="0"/>
          </a:p>
        </p:txBody>
      </p:sp>
      <p:sp>
        <p:nvSpPr>
          <p:cNvPr id="8" name="Rectangle 7"/>
          <p:cNvSpPr/>
          <p:nvPr/>
        </p:nvSpPr>
        <p:spPr>
          <a:xfrm>
            <a:off x="457200" y="3429000"/>
            <a:ext cx="1603825" cy="276999"/>
          </a:xfrm>
          <a:prstGeom prst="rect">
            <a:avLst/>
          </a:prstGeom>
        </p:spPr>
        <p:txBody>
          <a:bodyPr wrap="none">
            <a:spAutoFit/>
          </a:bodyPr>
          <a:lstStyle/>
          <a:p>
            <a:r>
              <a:rPr lang="en-US" baseline="30000" dirty="0" err="1" smtClean="0"/>
              <a:t>Kornblith</a:t>
            </a:r>
            <a:r>
              <a:rPr lang="en-US" baseline="30000" dirty="0" smtClean="0"/>
              <a:t> et al., 2023</a:t>
            </a:r>
            <a:endParaRPr lang="en-US" dirty="0"/>
          </a:p>
        </p:txBody>
      </p:sp>
      <p:sp>
        <p:nvSpPr>
          <p:cNvPr id="9" name="Rectangle 8"/>
          <p:cNvSpPr/>
          <p:nvPr/>
        </p:nvSpPr>
        <p:spPr>
          <a:xfrm>
            <a:off x="440491" y="3958964"/>
            <a:ext cx="1637287" cy="276999"/>
          </a:xfrm>
          <a:prstGeom prst="rect">
            <a:avLst/>
          </a:prstGeom>
        </p:spPr>
        <p:txBody>
          <a:bodyPr wrap="none">
            <a:spAutoFit/>
          </a:bodyPr>
          <a:lstStyle/>
          <a:p>
            <a:r>
              <a:rPr lang="en-US" baseline="30000" dirty="0" err="1" smtClean="0"/>
              <a:t>Tsaousides</a:t>
            </a:r>
            <a:r>
              <a:rPr lang="en-US" baseline="30000" dirty="0" smtClean="0"/>
              <a:t> et al, 2014</a:t>
            </a:r>
            <a:endParaRPr lang="en-US" dirty="0"/>
          </a:p>
        </p:txBody>
      </p:sp>
      <p:sp>
        <p:nvSpPr>
          <p:cNvPr id="10" name="Rectangle 9"/>
          <p:cNvSpPr/>
          <p:nvPr/>
        </p:nvSpPr>
        <p:spPr>
          <a:xfrm>
            <a:off x="457200" y="4794540"/>
            <a:ext cx="1272228" cy="276999"/>
          </a:xfrm>
          <a:prstGeom prst="rect">
            <a:avLst/>
          </a:prstGeom>
        </p:spPr>
        <p:txBody>
          <a:bodyPr wrap="none">
            <a:spAutoFit/>
          </a:bodyPr>
          <a:lstStyle/>
          <a:p>
            <a:r>
              <a:rPr lang="en-US" baseline="30000" dirty="0" err="1" smtClean="0"/>
              <a:t>Raso</a:t>
            </a:r>
            <a:r>
              <a:rPr lang="en-US" baseline="30000" dirty="0" smtClean="0"/>
              <a:t> et al., 2021</a:t>
            </a:r>
            <a:endParaRPr lang="en-US" dirty="0"/>
          </a:p>
        </p:txBody>
      </p:sp>
      <p:sp>
        <p:nvSpPr>
          <p:cNvPr id="11" name="Rectangle 10"/>
          <p:cNvSpPr/>
          <p:nvPr/>
        </p:nvSpPr>
        <p:spPr>
          <a:xfrm>
            <a:off x="91943" y="6054368"/>
            <a:ext cx="6636606" cy="276999"/>
          </a:xfrm>
          <a:prstGeom prst="rect">
            <a:avLst/>
          </a:prstGeom>
        </p:spPr>
        <p:txBody>
          <a:bodyPr wrap="square">
            <a:spAutoFit/>
          </a:bodyPr>
          <a:lstStyle/>
          <a:p>
            <a:r>
              <a:rPr lang="en-US" sz="1200" dirty="0" smtClean="0"/>
              <a:t>Maggio et al. (</a:t>
            </a:r>
            <a:r>
              <a:rPr lang="en-US" sz="1200" dirty="0"/>
              <a:t>2024). </a:t>
            </a:r>
            <a:r>
              <a:rPr lang="en-US" sz="1200" dirty="0" smtClean="0"/>
              <a:t>Frontiers </a:t>
            </a:r>
            <a:r>
              <a:rPr lang="en-US" sz="1200" dirty="0"/>
              <a:t>in Neurology, 15, 1338873.</a:t>
            </a:r>
          </a:p>
        </p:txBody>
      </p:sp>
    </p:spTree>
    <p:extLst>
      <p:ext uri="{BB962C8B-B14F-4D97-AF65-F5344CB8AC3E}">
        <p14:creationId xmlns:p14="http://schemas.microsoft.com/office/powerpoint/2010/main" val="3030942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Traumatic brain injury (TBI</a:t>
            </a:r>
            <a:r>
              <a:rPr lang="en-US" dirty="0" smtClean="0">
                <a:effectLst/>
              </a:rPr>
              <a:t>) - summary</a:t>
            </a:r>
            <a:endParaRPr lang="en-US" dirty="0"/>
          </a:p>
        </p:txBody>
      </p:sp>
      <p:sp>
        <p:nvSpPr>
          <p:cNvPr id="3" name="Content Placeholder 2"/>
          <p:cNvSpPr>
            <a:spLocks noGrp="1"/>
          </p:cNvSpPr>
          <p:nvPr>
            <p:ph idx="1"/>
          </p:nvPr>
        </p:nvSpPr>
        <p:spPr/>
        <p:txBody>
          <a:bodyPr>
            <a:normAutofit lnSpcReduction="10000"/>
          </a:bodyPr>
          <a:lstStyle/>
          <a:p>
            <a:r>
              <a:rPr lang="en-US" dirty="0"/>
              <a:t>A</a:t>
            </a:r>
            <a:r>
              <a:rPr lang="en-US" dirty="0" smtClean="0"/>
              <a:t>ccording </a:t>
            </a:r>
            <a:r>
              <a:rPr lang="en-US" dirty="0"/>
              <a:t>to the “INCOG 2.0 Recommendations for </a:t>
            </a:r>
            <a:r>
              <a:rPr lang="en-US" dirty="0" err="1"/>
              <a:t>Telerehabilitation</a:t>
            </a:r>
            <a:r>
              <a:rPr lang="en-US" dirty="0"/>
              <a:t> Treatment in Traumatic Brain Injury</a:t>
            </a:r>
            <a:r>
              <a:rPr lang="en-US" dirty="0" smtClean="0"/>
              <a:t>”, </a:t>
            </a:r>
            <a:r>
              <a:rPr lang="en-US" dirty="0"/>
              <a:t>TR allows timely access to rehabilitation for individuals with </a:t>
            </a:r>
            <a:r>
              <a:rPr lang="en-US" dirty="0" smtClean="0"/>
              <a:t>TBI.</a:t>
            </a:r>
          </a:p>
          <a:p>
            <a:r>
              <a:rPr lang="en-US" dirty="0" smtClean="0"/>
              <a:t>TR </a:t>
            </a:r>
            <a:r>
              <a:rPr lang="en-US" dirty="0"/>
              <a:t>should be implemented via videoconference for direct observation of the patient’s performance, non-verbal behavior, and level of </a:t>
            </a:r>
            <a:r>
              <a:rPr lang="en-US" dirty="0" smtClean="0"/>
              <a:t>effort.</a:t>
            </a:r>
          </a:p>
          <a:p>
            <a:r>
              <a:rPr lang="en-US" dirty="0" smtClean="0"/>
              <a:t>Despite </a:t>
            </a:r>
            <a:r>
              <a:rPr lang="en-US" dirty="0"/>
              <a:t>these indications, studies relating to the TR in cognitive and motor rehabilitation are poor with small </a:t>
            </a:r>
            <a:r>
              <a:rPr lang="en-US" dirty="0" smtClean="0"/>
              <a:t>samples.</a:t>
            </a:r>
          </a:p>
          <a:p>
            <a:r>
              <a:rPr lang="en-US" dirty="0" smtClean="0"/>
              <a:t>Adequate </a:t>
            </a:r>
            <a:r>
              <a:rPr lang="en-US" dirty="0"/>
              <a:t>monitoring of patient motivation or treatment </a:t>
            </a:r>
            <a:r>
              <a:rPr lang="en-US" dirty="0" smtClean="0"/>
              <a:t>sessions</a:t>
            </a:r>
            <a:r>
              <a:rPr lang="en-US" dirty="0"/>
              <a:t> </a:t>
            </a:r>
            <a:r>
              <a:rPr lang="en-US" dirty="0" smtClean="0"/>
              <a:t>is </a:t>
            </a:r>
            <a:r>
              <a:rPr lang="en-US" dirty="0"/>
              <a:t>not adequately implemented. </a:t>
            </a:r>
          </a:p>
          <a:p>
            <a:endParaRPr lang="en-US" dirty="0"/>
          </a:p>
        </p:txBody>
      </p:sp>
    </p:spTree>
    <p:extLst>
      <p:ext uri="{BB962C8B-B14F-4D97-AF65-F5344CB8AC3E}">
        <p14:creationId xmlns:p14="http://schemas.microsoft.com/office/powerpoint/2010/main" val="2131190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effectLst/>
              </a:rPr>
              <a:t>Mild cognitive </a:t>
            </a:r>
            <a:r>
              <a:rPr lang="en-US" sz="4800" dirty="0" smtClean="0">
                <a:effectLst/>
              </a:rPr>
              <a:t>impairment (MCI) and </a:t>
            </a:r>
            <a:r>
              <a:rPr lang="en-US" sz="4800" dirty="0">
                <a:effectLst/>
              </a:rPr>
              <a:t>dementia </a:t>
            </a:r>
            <a:endParaRPr lang="en-US" sz="4800" dirty="0"/>
          </a:p>
        </p:txBody>
      </p:sp>
      <p:pic>
        <p:nvPicPr>
          <p:cNvPr id="4" name="Picture 3"/>
          <p:cNvPicPr>
            <a:picLocks noChangeAspect="1"/>
          </p:cNvPicPr>
          <p:nvPr/>
        </p:nvPicPr>
        <p:blipFill>
          <a:blip r:embed="rId2"/>
          <a:stretch>
            <a:fillRect/>
          </a:stretch>
        </p:blipFill>
        <p:spPr>
          <a:xfrm>
            <a:off x="0" y="2349500"/>
            <a:ext cx="9144000" cy="2140772"/>
          </a:xfrm>
          <a:prstGeom prst="rect">
            <a:avLst/>
          </a:prstGeom>
        </p:spPr>
      </p:pic>
    </p:spTree>
    <p:extLst>
      <p:ext uri="{BB962C8B-B14F-4D97-AF65-F5344CB8AC3E}">
        <p14:creationId xmlns:p14="http://schemas.microsoft.com/office/powerpoint/2010/main" val="2921501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MCI </a:t>
            </a:r>
            <a:r>
              <a:rPr lang="en-US" dirty="0">
                <a:effectLst/>
              </a:rPr>
              <a:t>and dementia </a:t>
            </a:r>
            <a:endParaRPr lang="en-US" dirty="0"/>
          </a:p>
        </p:txBody>
      </p:sp>
      <p:grpSp>
        <p:nvGrpSpPr>
          <p:cNvPr id="6" name="Group 5"/>
          <p:cNvGrpSpPr/>
          <p:nvPr/>
        </p:nvGrpSpPr>
        <p:grpSpPr>
          <a:xfrm>
            <a:off x="1019249" y="1788135"/>
            <a:ext cx="7218288" cy="4562251"/>
            <a:chOff x="2288956" y="1921292"/>
            <a:chExt cx="5689600" cy="2882900"/>
          </a:xfrm>
        </p:grpSpPr>
        <p:pic>
          <p:nvPicPr>
            <p:cNvPr id="4" name="Picture 3"/>
            <p:cNvPicPr>
              <a:picLocks noChangeAspect="1"/>
            </p:cNvPicPr>
            <p:nvPr/>
          </p:nvPicPr>
          <p:blipFill>
            <a:blip r:embed="rId2"/>
            <a:stretch>
              <a:fillRect/>
            </a:stretch>
          </p:blipFill>
          <p:spPr>
            <a:xfrm rot="5400000">
              <a:off x="5013106" y="-802858"/>
              <a:ext cx="241300" cy="5689600"/>
            </a:xfrm>
            <a:prstGeom prst="rect">
              <a:avLst/>
            </a:prstGeom>
          </p:spPr>
        </p:pic>
        <p:pic>
          <p:nvPicPr>
            <p:cNvPr id="5" name="Picture 4"/>
            <p:cNvPicPr>
              <a:picLocks noChangeAspect="1"/>
            </p:cNvPicPr>
            <p:nvPr/>
          </p:nvPicPr>
          <p:blipFill>
            <a:blip r:embed="rId3"/>
            <a:stretch>
              <a:fillRect/>
            </a:stretch>
          </p:blipFill>
          <p:spPr>
            <a:xfrm rot="5400000">
              <a:off x="3812956" y="638592"/>
              <a:ext cx="2641600" cy="5689600"/>
            </a:xfrm>
            <a:prstGeom prst="rect">
              <a:avLst/>
            </a:prstGeom>
          </p:spPr>
        </p:pic>
      </p:grpSp>
      <p:sp>
        <p:nvSpPr>
          <p:cNvPr id="7" name="Rectangle 6"/>
          <p:cNvSpPr/>
          <p:nvPr/>
        </p:nvSpPr>
        <p:spPr>
          <a:xfrm>
            <a:off x="1019249" y="2244784"/>
            <a:ext cx="1294395" cy="276999"/>
          </a:xfrm>
          <a:prstGeom prst="rect">
            <a:avLst/>
          </a:prstGeom>
        </p:spPr>
        <p:txBody>
          <a:bodyPr wrap="none">
            <a:spAutoFit/>
          </a:bodyPr>
          <a:lstStyle/>
          <a:p>
            <a:r>
              <a:rPr lang="en-US" baseline="30000" dirty="0" err="1"/>
              <a:t>Jelcic</a:t>
            </a:r>
            <a:r>
              <a:rPr lang="en-US" baseline="30000" dirty="0"/>
              <a:t> </a:t>
            </a:r>
            <a:r>
              <a:rPr lang="en-US" baseline="30000" dirty="0" smtClean="0"/>
              <a:t>et al., 2014</a:t>
            </a:r>
            <a:endParaRPr lang="en-US" dirty="0"/>
          </a:p>
        </p:txBody>
      </p:sp>
      <p:sp>
        <p:nvSpPr>
          <p:cNvPr id="8" name="Rectangle 7"/>
          <p:cNvSpPr/>
          <p:nvPr/>
        </p:nvSpPr>
        <p:spPr>
          <a:xfrm>
            <a:off x="935704" y="3030214"/>
            <a:ext cx="1417050" cy="276999"/>
          </a:xfrm>
          <a:prstGeom prst="rect">
            <a:avLst/>
          </a:prstGeom>
        </p:spPr>
        <p:txBody>
          <a:bodyPr wrap="none">
            <a:spAutoFit/>
          </a:bodyPr>
          <a:lstStyle/>
          <a:p>
            <a:r>
              <a:rPr lang="en-US" baseline="30000" dirty="0" err="1" smtClean="0"/>
              <a:t>Vermeij</a:t>
            </a:r>
            <a:r>
              <a:rPr lang="en-US" baseline="30000" dirty="0" smtClean="0"/>
              <a:t> et al, 2016</a:t>
            </a:r>
            <a:endParaRPr lang="en-US" dirty="0"/>
          </a:p>
        </p:txBody>
      </p:sp>
      <p:sp>
        <p:nvSpPr>
          <p:cNvPr id="9" name="Rectangle 8"/>
          <p:cNvSpPr/>
          <p:nvPr/>
        </p:nvSpPr>
        <p:spPr>
          <a:xfrm>
            <a:off x="1019249" y="3592153"/>
            <a:ext cx="1475108" cy="276999"/>
          </a:xfrm>
          <a:prstGeom prst="rect">
            <a:avLst/>
          </a:prstGeom>
        </p:spPr>
        <p:txBody>
          <a:bodyPr wrap="none">
            <a:spAutoFit/>
          </a:bodyPr>
          <a:lstStyle/>
          <a:p>
            <a:r>
              <a:rPr lang="en-US" baseline="30000" dirty="0" err="1" smtClean="0"/>
              <a:t>Manenti</a:t>
            </a:r>
            <a:r>
              <a:rPr lang="en-US" baseline="30000" dirty="0" smtClean="0"/>
              <a:t> et al, 2020</a:t>
            </a:r>
            <a:endParaRPr lang="en-US" dirty="0"/>
          </a:p>
        </p:txBody>
      </p:sp>
      <p:sp>
        <p:nvSpPr>
          <p:cNvPr id="10" name="Rectangle 9"/>
          <p:cNvSpPr/>
          <p:nvPr/>
        </p:nvSpPr>
        <p:spPr>
          <a:xfrm>
            <a:off x="1019249" y="4376751"/>
            <a:ext cx="1475409" cy="276999"/>
          </a:xfrm>
          <a:prstGeom prst="rect">
            <a:avLst/>
          </a:prstGeom>
        </p:spPr>
        <p:txBody>
          <a:bodyPr wrap="none">
            <a:spAutoFit/>
          </a:bodyPr>
          <a:lstStyle/>
          <a:p>
            <a:r>
              <a:rPr lang="en-US" baseline="30000" dirty="0" err="1" smtClean="0"/>
              <a:t>Rossetto</a:t>
            </a:r>
            <a:r>
              <a:rPr lang="en-US" baseline="30000" dirty="0" smtClean="0"/>
              <a:t> et al, 2023</a:t>
            </a:r>
            <a:endParaRPr lang="en-US" dirty="0"/>
          </a:p>
        </p:txBody>
      </p:sp>
      <p:sp>
        <p:nvSpPr>
          <p:cNvPr id="11" name="Rectangle 10"/>
          <p:cNvSpPr/>
          <p:nvPr/>
        </p:nvSpPr>
        <p:spPr>
          <a:xfrm>
            <a:off x="1050004" y="5329309"/>
            <a:ext cx="1427644" cy="276999"/>
          </a:xfrm>
          <a:prstGeom prst="rect">
            <a:avLst/>
          </a:prstGeom>
        </p:spPr>
        <p:txBody>
          <a:bodyPr wrap="none">
            <a:spAutoFit/>
          </a:bodyPr>
          <a:lstStyle/>
          <a:p>
            <a:r>
              <a:rPr lang="en-US" baseline="30000" dirty="0" smtClean="0"/>
              <a:t>Bernini et al., 2023</a:t>
            </a:r>
            <a:endParaRPr lang="en-US" dirty="0"/>
          </a:p>
        </p:txBody>
      </p:sp>
      <p:sp>
        <p:nvSpPr>
          <p:cNvPr id="12" name="Rectangle 11"/>
          <p:cNvSpPr/>
          <p:nvPr/>
        </p:nvSpPr>
        <p:spPr>
          <a:xfrm>
            <a:off x="91943" y="6254912"/>
            <a:ext cx="6636606" cy="276999"/>
          </a:xfrm>
          <a:prstGeom prst="rect">
            <a:avLst/>
          </a:prstGeom>
        </p:spPr>
        <p:txBody>
          <a:bodyPr wrap="square">
            <a:spAutoFit/>
          </a:bodyPr>
          <a:lstStyle/>
          <a:p>
            <a:r>
              <a:rPr lang="en-US" sz="1200" dirty="0" smtClean="0"/>
              <a:t>Maggio et al. (</a:t>
            </a:r>
            <a:r>
              <a:rPr lang="en-US" sz="1200" dirty="0"/>
              <a:t>2024). </a:t>
            </a:r>
            <a:r>
              <a:rPr lang="en-US" sz="1200" dirty="0" smtClean="0"/>
              <a:t>Frontiers </a:t>
            </a:r>
            <a:r>
              <a:rPr lang="en-US" sz="1200" dirty="0"/>
              <a:t>in Neurology, 15, 1338873.</a:t>
            </a:r>
          </a:p>
        </p:txBody>
      </p:sp>
    </p:spTree>
    <p:extLst>
      <p:ext uri="{BB962C8B-B14F-4D97-AF65-F5344CB8AC3E}">
        <p14:creationId xmlns:p14="http://schemas.microsoft.com/office/powerpoint/2010/main" val="1051271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MCI and dementia </a:t>
            </a:r>
            <a:r>
              <a:rPr lang="en-US" dirty="0" smtClean="0">
                <a:effectLst/>
              </a:rPr>
              <a:t>- summary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77866930"/>
              </p:ext>
            </p:extLst>
          </p:nvPr>
        </p:nvGraphicFramePr>
        <p:xfrm>
          <a:off x="457200" y="2072231"/>
          <a:ext cx="8229600" cy="40539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1019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M</a:t>
            </a:r>
            <a:r>
              <a:rPr lang="en-US" dirty="0" smtClean="0">
                <a:effectLst/>
              </a:rPr>
              <a:t>ultiple </a:t>
            </a:r>
            <a:r>
              <a:rPr lang="en-US" dirty="0">
                <a:effectLst/>
              </a:rPr>
              <a:t>S</a:t>
            </a:r>
            <a:r>
              <a:rPr lang="en-US" dirty="0" smtClean="0">
                <a:effectLst/>
              </a:rPr>
              <a:t>clerosis </a:t>
            </a:r>
            <a:endParaRPr lang="en-US" dirty="0"/>
          </a:p>
        </p:txBody>
      </p:sp>
      <p:graphicFrame>
        <p:nvGraphicFramePr>
          <p:cNvPr id="4" name="Diagram 3"/>
          <p:cNvGraphicFramePr/>
          <p:nvPr>
            <p:extLst>
              <p:ext uri="{D42A27DB-BD31-4B8C-83A1-F6EECF244321}">
                <p14:modId xmlns:p14="http://schemas.microsoft.com/office/powerpoint/2010/main" val="2607927814"/>
              </p:ext>
            </p:extLst>
          </p:nvPr>
        </p:nvGraphicFramePr>
        <p:xfrm>
          <a:off x="1457164" y="1614251"/>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826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REHABILITATION (CT) </a:t>
            </a:r>
            <a:endParaRPr lang="en-US" dirty="0"/>
          </a:p>
        </p:txBody>
      </p:sp>
      <p:pic>
        <p:nvPicPr>
          <p:cNvPr id="4" name="Picture 3"/>
          <p:cNvPicPr>
            <a:picLocks noChangeAspect="1"/>
          </p:cNvPicPr>
          <p:nvPr/>
        </p:nvPicPr>
        <p:blipFill rotWithShape="1">
          <a:blip r:embed="rId3"/>
          <a:srcRect t="9610"/>
          <a:stretch/>
        </p:blipFill>
        <p:spPr>
          <a:xfrm>
            <a:off x="2462709" y="1863992"/>
            <a:ext cx="3871769" cy="4752881"/>
          </a:xfrm>
          <a:prstGeom prst="rect">
            <a:avLst/>
          </a:prstGeom>
        </p:spPr>
      </p:pic>
    </p:spTree>
    <p:extLst>
      <p:ext uri="{BB962C8B-B14F-4D97-AF65-F5344CB8AC3E}">
        <p14:creationId xmlns:p14="http://schemas.microsoft.com/office/powerpoint/2010/main" val="877144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Multiple Sclerosis </a:t>
            </a:r>
            <a:endParaRPr lang="en-US" dirty="0"/>
          </a:p>
        </p:txBody>
      </p:sp>
      <p:pic>
        <p:nvPicPr>
          <p:cNvPr id="4" name="Picture 3"/>
          <p:cNvPicPr>
            <a:picLocks noChangeAspect="1"/>
          </p:cNvPicPr>
          <p:nvPr/>
        </p:nvPicPr>
        <p:blipFill>
          <a:blip r:embed="rId2"/>
          <a:stretch>
            <a:fillRect/>
          </a:stretch>
        </p:blipFill>
        <p:spPr>
          <a:xfrm rot="5400000">
            <a:off x="2562114" y="214080"/>
            <a:ext cx="4074226" cy="8057914"/>
          </a:xfrm>
          <a:prstGeom prst="rect">
            <a:avLst/>
          </a:prstGeom>
        </p:spPr>
      </p:pic>
      <p:sp>
        <p:nvSpPr>
          <p:cNvPr id="5" name="Rectangle 4"/>
          <p:cNvSpPr/>
          <p:nvPr/>
        </p:nvSpPr>
        <p:spPr>
          <a:xfrm>
            <a:off x="570270" y="3013502"/>
            <a:ext cx="1537325" cy="276999"/>
          </a:xfrm>
          <a:prstGeom prst="rect">
            <a:avLst/>
          </a:prstGeom>
        </p:spPr>
        <p:txBody>
          <a:bodyPr wrap="none">
            <a:spAutoFit/>
          </a:bodyPr>
          <a:lstStyle/>
          <a:p>
            <a:r>
              <a:rPr lang="en-US" baseline="30000" dirty="0" err="1" smtClean="0"/>
              <a:t>Messinis</a:t>
            </a:r>
            <a:r>
              <a:rPr lang="en-US" baseline="30000" dirty="0" smtClean="0"/>
              <a:t> et al., 2020</a:t>
            </a:r>
            <a:endParaRPr lang="en-US" dirty="0"/>
          </a:p>
        </p:txBody>
      </p:sp>
      <p:sp>
        <p:nvSpPr>
          <p:cNvPr id="6" name="Rectangle 5"/>
          <p:cNvSpPr/>
          <p:nvPr/>
        </p:nvSpPr>
        <p:spPr>
          <a:xfrm>
            <a:off x="570270" y="3658999"/>
            <a:ext cx="1816874" cy="276999"/>
          </a:xfrm>
          <a:prstGeom prst="rect">
            <a:avLst/>
          </a:prstGeom>
        </p:spPr>
        <p:txBody>
          <a:bodyPr wrap="none">
            <a:spAutoFit/>
          </a:bodyPr>
          <a:lstStyle/>
          <a:p>
            <a:r>
              <a:rPr lang="en-US" baseline="30000" dirty="0" err="1" smtClean="0"/>
              <a:t>Chiaravalloti</a:t>
            </a:r>
            <a:r>
              <a:rPr lang="en-US" baseline="30000" dirty="0" smtClean="0"/>
              <a:t> et al., 2020</a:t>
            </a:r>
            <a:endParaRPr lang="en-US" dirty="0"/>
          </a:p>
        </p:txBody>
      </p:sp>
      <p:sp>
        <p:nvSpPr>
          <p:cNvPr id="7" name="Rectangle 6"/>
          <p:cNvSpPr/>
          <p:nvPr/>
        </p:nvSpPr>
        <p:spPr>
          <a:xfrm>
            <a:off x="586979" y="4443597"/>
            <a:ext cx="1429874" cy="276999"/>
          </a:xfrm>
          <a:prstGeom prst="rect">
            <a:avLst/>
          </a:prstGeom>
        </p:spPr>
        <p:txBody>
          <a:bodyPr wrap="none">
            <a:spAutoFit/>
          </a:bodyPr>
          <a:lstStyle/>
          <a:p>
            <a:r>
              <a:rPr lang="en-US" baseline="30000" dirty="0" err="1" smtClean="0"/>
              <a:t>Naeeni</a:t>
            </a:r>
            <a:r>
              <a:rPr lang="en-US" baseline="30000" dirty="0" smtClean="0"/>
              <a:t> et al., 2022</a:t>
            </a:r>
            <a:endParaRPr lang="en-US" dirty="0"/>
          </a:p>
        </p:txBody>
      </p:sp>
      <p:sp>
        <p:nvSpPr>
          <p:cNvPr id="8" name="Rectangle 7"/>
          <p:cNvSpPr/>
          <p:nvPr/>
        </p:nvSpPr>
        <p:spPr>
          <a:xfrm>
            <a:off x="486725" y="5212330"/>
            <a:ext cx="2017950" cy="276999"/>
          </a:xfrm>
          <a:prstGeom prst="rect">
            <a:avLst/>
          </a:prstGeom>
        </p:spPr>
        <p:txBody>
          <a:bodyPr wrap="none">
            <a:spAutoFit/>
          </a:bodyPr>
          <a:lstStyle/>
          <a:p>
            <a:r>
              <a:rPr lang="en-US" baseline="30000" dirty="0"/>
              <a:t>Arian </a:t>
            </a:r>
            <a:r>
              <a:rPr lang="en-US" baseline="30000" dirty="0" err="1" smtClean="0"/>
              <a:t>Darestani</a:t>
            </a:r>
            <a:r>
              <a:rPr lang="en-US" baseline="30000" dirty="0" smtClean="0"/>
              <a:t> et al., 2020</a:t>
            </a:r>
            <a:endParaRPr lang="en-US" dirty="0"/>
          </a:p>
        </p:txBody>
      </p:sp>
      <p:sp>
        <p:nvSpPr>
          <p:cNvPr id="9" name="Rectangle 8"/>
          <p:cNvSpPr/>
          <p:nvPr/>
        </p:nvSpPr>
        <p:spPr>
          <a:xfrm>
            <a:off x="550912" y="6003152"/>
            <a:ext cx="1465941" cy="276999"/>
          </a:xfrm>
          <a:prstGeom prst="rect">
            <a:avLst/>
          </a:prstGeom>
        </p:spPr>
        <p:txBody>
          <a:bodyPr wrap="none">
            <a:spAutoFit/>
          </a:bodyPr>
          <a:lstStyle/>
          <a:p>
            <a:r>
              <a:rPr lang="en-US" baseline="30000" dirty="0" err="1" smtClean="0"/>
              <a:t>Pagliari</a:t>
            </a:r>
            <a:r>
              <a:rPr lang="en-US" baseline="30000" dirty="0" smtClean="0"/>
              <a:t> et al., 2021</a:t>
            </a:r>
            <a:endParaRPr lang="en-US" dirty="0"/>
          </a:p>
        </p:txBody>
      </p:sp>
      <p:sp>
        <p:nvSpPr>
          <p:cNvPr id="10" name="Rectangle 9"/>
          <p:cNvSpPr/>
          <p:nvPr/>
        </p:nvSpPr>
        <p:spPr>
          <a:xfrm>
            <a:off x="325869" y="6331367"/>
            <a:ext cx="6636606" cy="276999"/>
          </a:xfrm>
          <a:prstGeom prst="rect">
            <a:avLst/>
          </a:prstGeom>
        </p:spPr>
        <p:txBody>
          <a:bodyPr wrap="square">
            <a:spAutoFit/>
          </a:bodyPr>
          <a:lstStyle/>
          <a:p>
            <a:r>
              <a:rPr lang="en-US" sz="1200" dirty="0" smtClean="0"/>
              <a:t>Maggio et al. (</a:t>
            </a:r>
            <a:r>
              <a:rPr lang="en-US" sz="1200" dirty="0"/>
              <a:t>2024). </a:t>
            </a:r>
            <a:r>
              <a:rPr lang="en-US" sz="1200" dirty="0" smtClean="0"/>
              <a:t>Frontiers </a:t>
            </a:r>
            <a:r>
              <a:rPr lang="en-US" sz="1200" dirty="0"/>
              <a:t>in Neurology, 15, 1338873.</a:t>
            </a:r>
          </a:p>
        </p:txBody>
      </p:sp>
    </p:spTree>
    <p:extLst>
      <p:ext uri="{BB962C8B-B14F-4D97-AF65-F5344CB8AC3E}">
        <p14:creationId xmlns:p14="http://schemas.microsoft.com/office/powerpoint/2010/main" val="1583750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Sclerosis - summary</a:t>
            </a:r>
            <a:endParaRPr lang="en-US" dirty="0"/>
          </a:p>
        </p:txBody>
      </p:sp>
      <p:graphicFrame>
        <p:nvGraphicFramePr>
          <p:cNvPr id="4" name="Diagram 3"/>
          <p:cNvGraphicFramePr/>
          <p:nvPr>
            <p:extLst>
              <p:ext uri="{D42A27DB-BD31-4B8C-83A1-F6EECF244321}">
                <p14:modId xmlns:p14="http://schemas.microsoft.com/office/powerpoint/2010/main" val="71782501"/>
              </p:ext>
            </p:extLst>
          </p:nvPr>
        </p:nvGraphicFramePr>
        <p:xfrm>
          <a:off x="721968" y="1764654"/>
          <a:ext cx="7697488" cy="4869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418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Parkinson’s disease </a:t>
            </a:r>
            <a:endParaRPr lang="en-US" dirty="0"/>
          </a:p>
        </p:txBody>
      </p:sp>
      <p:graphicFrame>
        <p:nvGraphicFramePr>
          <p:cNvPr id="4" name="Diagram 3"/>
          <p:cNvGraphicFramePr/>
          <p:nvPr>
            <p:extLst>
              <p:ext uri="{D42A27DB-BD31-4B8C-83A1-F6EECF244321}">
                <p14:modId xmlns:p14="http://schemas.microsoft.com/office/powerpoint/2010/main" val="3918129533"/>
              </p:ext>
            </p:extLst>
          </p:nvPr>
        </p:nvGraphicFramePr>
        <p:xfrm>
          <a:off x="1022729" y="1721289"/>
          <a:ext cx="7348479" cy="46990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7867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Parkinson’s disease </a:t>
            </a:r>
            <a:endParaRPr lang="en-US"/>
          </a:p>
        </p:txBody>
      </p:sp>
      <p:grpSp>
        <p:nvGrpSpPr>
          <p:cNvPr id="8" name="Group 7"/>
          <p:cNvGrpSpPr/>
          <p:nvPr/>
        </p:nvGrpSpPr>
        <p:grpSpPr>
          <a:xfrm>
            <a:off x="643666" y="2000323"/>
            <a:ext cx="8043134" cy="4301079"/>
            <a:chOff x="2798034" y="2000324"/>
            <a:chExt cx="5702300" cy="2590726"/>
          </a:xfrm>
        </p:grpSpPr>
        <p:pic>
          <p:nvPicPr>
            <p:cNvPr id="6" name="Picture 5"/>
            <p:cNvPicPr>
              <a:picLocks noChangeAspect="1"/>
            </p:cNvPicPr>
            <p:nvPr/>
          </p:nvPicPr>
          <p:blipFill>
            <a:blip r:embed="rId2"/>
            <a:stretch>
              <a:fillRect/>
            </a:stretch>
          </p:blipFill>
          <p:spPr>
            <a:xfrm rot="5400000">
              <a:off x="5496784" y="-698426"/>
              <a:ext cx="304800" cy="5702300"/>
            </a:xfrm>
            <a:prstGeom prst="rect">
              <a:avLst/>
            </a:prstGeom>
          </p:spPr>
        </p:pic>
        <p:pic>
          <p:nvPicPr>
            <p:cNvPr id="7" name="Picture 6"/>
            <p:cNvPicPr>
              <a:picLocks noChangeAspect="1"/>
            </p:cNvPicPr>
            <p:nvPr/>
          </p:nvPicPr>
          <p:blipFill>
            <a:blip r:embed="rId3"/>
            <a:stretch>
              <a:fillRect/>
            </a:stretch>
          </p:blipFill>
          <p:spPr>
            <a:xfrm rot="5400000">
              <a:off x="4506184" y="596900"/>
              <a:ext cx="2336800" cy="5651500"/>
            </a:xfrm>
            <a:prstGeom prst="rect">
              <a:avLst/>
            </a:prstGeom>
          </p:spPr>
        </p:pic>
      </p:grpSp>
      <p:sp>
        <p:nvSpPr>
          <p:cNvPr id="9" name="Rectangle 8"/>
          <p:cNvSpPr/>
          <p:nvPr/>
        </p:nvSpPr>
        <p:spPr>
          <a:xfrm>
            <a:off x="522395" y="2454601"/>
            <a:ext cx="2054469" cy="276999"/>
          </a:xfrm>
          <a:prstGeom prst="rect">
            <a:avLst/>
          </a:prstGeom>
        </p:spPr>
        <p:txBody>
          <a:bodyPr wrap="none">
            <a:spAutoFit/>
          </a:bodyPr>
          <a:lstStyle/>
          <a:p>
            <a:r>
              <a:rPr lang="en-US" baseline="30000" dirty="0" err="1"/>
              <a:t>Cornejo</a:t>
            </a:r>
            <a:r>
              <a:rPr lang="en-US" baseline="30000" dirty="0"/>
              <a:t> </a:t>
            </a:r>
            <a:r>
              <a:rPr lang="en-US" baseline="30000" dirty="0" err="1" smtClean="0"/>
              <a:t>Thumm</a:t>
            </a:r>
            <a:r>
              <a:rPr lang="en-US" baseline="30000" dirty="0" smtClean="0"/>
              <a:t> et al., 2021</a:t>
            </a:r>
            <a:endParaRPr lang="en-US" dirty="0"/>
          </a:p>
        </p:txBody>
      </p:sp>
      <p:sp>
        <p:nvSpPr>
          <p:cNvPr id="10" name="Rectangle 9"/>
          <p:cNvSpPr/>
          <p:nvPr/>
        </p:nvSpPr>
        <p:spPr>
          <a:xfrm>
            <a:off x="498973" y="2981352"/>
            <a:ext cx="1611213" cy="276999"/>
          </a:xfrm>
          <a:prstGeom prst="rect">
            <a:avLst/>
          </a:prstGeom>
        </p:spPr>
        <p:txBody>
          <a:bodyPr wrap="none">
            <a:spAutoFit/>
          </a:bodyPr>
          <a:lstStyle/>
          <a:p>
            <a:r>
              <a:rPr lang="en-US" baseline="30000" dirty="0"/>
              <a:t> </a:t>
            </a:r>
            <a:r>
              <a:rPr lang="en-US" baseline="30000" dirty="0" err="1" smtClean="0"/>
              <a:t>Bianchini</a:t>
            </a:r>
            <a:r>
              <a:rPr lang="en-US" baseline="30000" dirty="0" smtClean="0"/>
              <a:t> et al., 2022</a:t>
            </a:r>
            <a:endParaRPr lang="en-US" dirty="0"/>
          </a:p>
        </p:txBody>
      </p:sp>
      <p:sp>
        <p:nvSpPr>
          <p:cNvPr id="11" name="Rectangle 10"/>
          <p:cNvSpPr/>
          <p:nvPr/>
        </p:nvSpPr>
        <p:spPr>
          <a:xfrm>
            <a:off x="643666" y="3567500"/>
            <a:ext cx="1393305" cy="276999"/>
          </a:xfrm>
          <a:prstGeom prst="rect">
            <a:avLst/>
          </a:prstGeom>
        </p:spPr>
        <p:txBody>
          <a:bodyPr wrap="none">
            <a:spAutoFit/>
          </a:bodyPr>
          <a:lstStyle/>
          <a:p>
            <a:r>
              <a:rPr lang="en-US" baseline="30000" dirty="0" err="1" smtClean="0"/>
              <a:t>Isernia</a:t>
            </a:r>
            <a:r>
              <a:rPr lang="en-US" baseline="30000" dirty="0" smtClean="0"/>
              <a:t> et al., 2020</a:t>
            </a:r>
            <a:endParaRPr lang="en-US" dirty="0"/>
          </a:p>
        </p:txBody>
      </p:sp>
      <p:sp>
        <p:nvSpPr>
          <p:cNvPr id="12" name="Rectangle 11"/>
          <p:cNvSpPr/>
          <p:nvPr/>
        </p:nvSpPr>
        <p:spPr>
          <a:xfrm>
            <a:off x="522395" y="4785476"/>
            <a:ext cx="1895621" cy="276999"/>
          </a:xfrm>
          <a:prstGeom prst="rect">
            <a:avLst/>
          </a:prstGeom>
        </p:spPr>
        <p:txBody>
          <a:bodyPr wrap="none">
            <a:spAutoFit/>
          </a:bodyPr>
          <a:lstStyle/>
          <a:p>
            <a:r>
              <a:rPr lang="en-US" baseline="30000" dirty="0"/>
              <a:t> van de </a:t>
            </a:r>
            <a:r>
              <a:rPr lang="en-US" baseline="30000" dirty="0" err="1" smtClean="0"/>
              <a:t>Weijer</a:t>
            </a:r>
            <a:r>
              <a:rPr lang="en-US" baseline="30000" dirty="0" smtClean="0"/>
              <a:t> et al., 2020</a:t>
            </a:r>
            <a:endParaRPr lang="en-US" dirty="0"/>
          </a:p>
        </p:txBody>
      </p:sp>
      <p:sp>
        <p:nvSpPr>
          <p:cNvPr id="13" name="Rectangle 12"/>
          <p:cNvSpPr/>
          <p:nvPr/>
        </p:nvSpPr>
        <p:spPr>
          <a:xfrm>
            <a:off x="643666" y="5573152"/>
            <a:ext cx="1445528" cy="276999"/>
          </a:xfrm>
          <a:prstGeom prst="rect">
            <a:avLst/>
          </a:prstGeom>
        </p:spPr>
        <p:txBody>
          <a:bodyPr wrap="none">
            <a:spAutoFit/>
          </a:bodyPr>
          <a:lstStyle/>
          <a:p>
            <a:r>
              <a:rPr lang="en-US" baseline="30000" dirty="0"/>
              <a:t> </a:t>
            </a:r>
            <a:r>
              <a:rPr lang="en-US" baseline="30000" dirty="0" err="1" smtClean="0"/>
              <a:t>Santini</a:t>
            </a:r>
            <a:r>
              <a:rPr lang="en-US" baseline="30000" dirty="0" smtClean="0"/>
              <a:t> et al., 2022</a:t>
            </a:r>
            <a:endParaRPr lang="en-US" dirty="0"/>
          </a:p>
        </p:txBody>
      </p:sp>
      <p:sp>
        <p:nvSpPr>
          <p:cNvPr id="14" name="Rectangle 13"/>
          <p:cNvSpPr/>
          <p:nvPr/>
        </p:nvSpPr>
        <p:spPr>
          <a:xfrm>
            <a:off x="91943" y="6235703"/>
            <a:ext cx="6636606" cy="276999"/>
          </a:xfrm>
          <a:prstGeom prst="rect">
            <a:avLst/>
          </a:prstGeom>
        </p:spPr>
        <p:txBody>
          <a:bodyPr wrap="square">
            <a:spAutoFit/>
          </a:bodyPr>
          <a:lstStyle/>
          <a:p>
            <a:r>
              <a:rPr lang="en-US" sz="1200" dirty="0" smtClean="0"/>
              <a:t>Maggio et al. (</a:t>
            </a:r>
            <a:r>
              <a:rPr lang="en-US" sz="1200" dirty="0"/>
              <a:t>2024). </a:t>
            </a:r>
            <a:r>
              <a:rPr lang="en-US" sz="1200" dirty="0" smtClean="0"/>
              <a:t>Frontiers </a:t>
            </a:r>
            <a:r>
              <a:rPr lang="en-US" sz="1200" dirty="0"/>
              <a:t>in Neurology, 15, 1338873.</a:t>
            </a:r>
          </a:p>
        </p:txBody>
      </p:sp>
    </p:spTree>
    <p:extLst>
      <p:ext uri="{BB962C8B-B14F-4D97-AF65-F5344CB8AC3E}">
        <p14:creationId xmlns:p14="http://schemas.microsoft.com/office/powerpoint/2010/main" val="814132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Parkinson’s </a:t>
            </a:r>
            <a:r>
              <a:rPr lang="en-US" dirty="0" smtClean="0">
                <a:effectLst/>
              </a:rPr>
              <a:t>disease - summary </a:t>
            </a:r>
            <a:endParaRPr lang="en-US" dirty="0"/>
          </a:p>
        </p:txBody>
      </p:sp>
      <p:sp>
        <p:nvSpPr>
          <p:cNvPr id="3" name="Content Placeholder 2"/>
          <p:cNvSpPr>
            <a:spLocks noGrp="1"/>
          </p:cNvSpPr>
          <p:nvPr>
            <p:ph idx="1"/>
          </p:nvPr>
        </p:nvSpPr>
        <p:spPr/>
        <p:txBody>
          <a:bodyPr/>
          <a:lstStyle/>
          <a:p>
            <a:r>
              <a:rPr lang="en-US" dirty="0"/>
              <a:t>TR may be </a:t>
            </a:r>
            <a:r>
              <a:rPr lang="en-US" dirty="0" smtClean="0"/>
              <a:t>effective </a:t>
            </a:r>
            <a:r>
              <a:rPr lang="en-US" dirty="0"/>
              <a:t>in improving cognitive and motor outcomes in PD patients. Studies indicate that the patient demonstrates good acceptability of TR tools and high adherence to therapy. However, few studies have been conducted in this area, so more literature is needed to demonstrate the potential </a:t>
            </a:r>
            <a:r>
              <a:rPr lang="en-US" dirty="0" smtClean="0"/>
              <a:t>benefit </a:t>
            </a:r>
            <a:r>
              <a:rPr lang="en-US" dirty="0"/>
              <a:t>of this type of rehabilitation. </a:t>
            </a:r>
          </a:p>
          <a:p>
            <a:endParaRPr lang="en-US" dirty="0"/>
          </a:p>
        </p:txBody>
      </p:sp>
    </p:spTree>
    <p:extLst>
      <p:ext uri="{BB962C8B-B14F-4D97-AF65-F5344CB8AC3E}">
        <p14:creationId xmlns:p14="http://schemas.microsoft.com/office/powerpoint/2010/main" val="2351025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27684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961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effectLst/>
              </a:rPr>
              <a:t>Issues related to cognitive </a:t>
            </a:r>
            <a:r>
              <a:rPr lang="en-US" sz="3200" dirty="0" err="1">
                <a:effectLst/>
              </a:rPr>
              <a:t>telerehabilitation</a:t>
            </a:r>
            <a:r>
              <a:rPr lang="en-US" sz="3200" dirty="0">
                <a:effectLst/>
              </a:rPr>
              <a:t> and possible </a:t>
            </a:r>
            <a:r>
              <a:rPr lang="en-US" sz="3200" dirty="0" smtClean="0">
                <a:effectLst/>
              </a:rPr>
              <a:t>solutions</a:t>
            </a:r>
            <a:endParaRPr lang="en-US" sz="3200" dirty="0"/>
          </a:p>
        </p:txBody>
      </p:sp>
      <p:pic>
        <p:nvPicPr>
          <p:cNvPr id="4" name="Picture 3"/>
          <p:cNvPicPr>
            <a:picLocks noChangeAspect="1"/>
          </p:cNvPicPr>
          <p:nvPr/>
        </p:nvPicPr>
        <p:blipFill>
          <a:blip r:embed="rId2"/>
          <a:stretch>
            <a:fillRect/>
          </a:stretch>
        </p:blipFill>
        <p:spPr>
          <a:xfrm>
            <a:off x="408969" y="1764246"/>
            <a:ext cx="8449659" cy="4392482"/>
          </a:xfrm>
          <a:prstGeom prst="rect">
            <a:avLst/>
          </a:prstGeom>
        </p:spPr>
      </p:pic>
      <p:sp>
        <p:nvSpPr>
          <p:cNvPr id="5" name="Rectangle 4"/>
          <p:cNvSpPr/>
          <p:nvPr/>
        </p:nvSpPr>
        <p:spPr>
          <a:xfrm>
            <a:off x="3601330" y="6148549"/>
            <a:ext cx="4582050" cy="307777"/>
          </a:xfrm>
          <a:prstGeom prst="rect">
            <a:avLst/>
          </a:prstGeom>
        </p:spPr>
        <p:txBody>
          <a:bodyPr wrap="square">
            <a:spAutoFit/>
          </a:bodyPr>
          <a:lstStyle/>
          <a:p>
            <a:r>
              <a:rPr lang="en-US" sz="1400" dirty="0" err="1" smtClean="0"/>
              <a:t>Mantovani</a:t>
            </a:r>
            <a:r>
              <a:rPr lang="en-US" sz="1400" dirty="0"/>
              <a:t> </a:t>
            </a:r>
            <a:r>
              <a:rPr lang="en-US" sz="1400" dirty="0" smtClean="0"/>
              <a:t>et al. (</a:t>
            </a:r>
            <a:r>
              <a:rPr lang="en-US" sz="1400" dirty="0"/>
              <a:t>2020). </a:t>
            </a:r>
            <a:r>
              <a:rPr lang="en-US" sz="1400" dirty="0" smtClean="0"/>
              <a:t>Frontiers </a:t>
            </a:r>
            <a:r>
              <a:rPr lang="en-US" sz="1400" dirty="0"/>
              <a:t>in neurology, 11, 926.</a:t>
            </a:r>
          </a:p>
        </p:txBody>
      </p:sp>
    </p:spTree>
    <p:extLst>
      <p:ext uri="{BB962C8B-B14F-4D97-AF65-F5344CB8AC3E}">
        <p14:creationId xmlns:p14="http://schemas.microsoft.com/office/powerpoint/2010/main" val="1808200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4522" y="2208546"/>
            <a:ext cx="5773064" cy="3862261"/>
          </a:xfrm>
          <a:prstGeom prst="rect">
            <a:avLst/>
          </a:prstGeom>
        </p:spPr>
      </p:pic>
      <p:sp>
        <p:nvSpPr>
          <p:cNvPr id="5" name="Title 4"/>
          <p:cNvSpPr>
            <a:spLocks noGrp="1"/>
          </p:cNvSpPr>
          <p:nvPr>
            <p:ph type="title"/>
          </p:nvPr>
        </p:nvSpPr>
        <p:spPr>
          <a:xfrm>
            <a:off x="457200" y="441720"/>
            <a:ext cx="8229600" cy="1600200"/>
          </a:xfrm>
        </p:spPr>
        <p:txBody>
          <a:bodyPr/>
          <a:lstStyle/>
          <a:p>
            <a:r>
              <a:rPr lang="en-US" dirty="0" smtClean="0"/>
              <a:t>THANK YOU FOR YOUR ATTENTION</a:t>
            </a:r>
            <a:endParaRPr lang="en-US" dirty="0"/>
          </a:p>
        </p:txBody>
      </p:sp>
    </p:spTree>
    <p:extLst>
      <p:ext uri="{BB962C8B-B14F-4D97-AF65-F5344CB8AC3E}">
        <p14:creationId xmlns:p14="http://schemas.microsoft.com/office/powerpoint/2010/main" val="211575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TELEREHABILITATION </a:t>
            </a:r>
            <a:endParaRPr lang="en-US" dirty="0"/>
          </a:p>
        </p:txBody>
      </p:sp>
      <p:pic>
        <p:nvPicPr>
          <p:cNvPr id="4" name="Picture 3"/>
          <p:cNvPicPr>
            <a:picLocks noChangeAspect="1"/>
          </p:cNvPicPr>
          <p:nvPr/>
        </p:nvPicPr>
        <p:blipFill>
          <a:blip r:embed="rId2"/>
          <a:stretch>
            <a:fillRect/>
          </a:stretch>
        </p:blipFill>
        <p:spPr>
          <a:xfrm>
            <a:off x="1885805" y="1600200"/>
            <a:ext cx="5332483" cy="2541478"/>
          </a:xfrm>
          <a:prstGeom prst="rect">
            <a:avLst/>
          </a:prstGeom>
        </p:spPr>
      </p:pic>
      <p:graphicFrame>
        <p:nvGraphicFramePr>
          <p:cNvPr id="5" name="Diagram 4"/>
          <p:cNvGraphicFramePr/>
          <p:nvPr>
            <p:extLst>
              <p:ext uri="{D42A27DB-BD31-4B8C-83A1-F6EECF244321}">
                <p14:modId xmlns:p14="http://schemas.microsoft.com/office/powerpoint/2010/main" val="2045758687"/>
              </p:ext>
            </p:extLst>
          </p:nvPr>
        </p:nvGraphicFramePr>
        <p:xfrm>
          <a:off x="457200" y="4526053"/>
          <a:ext cx="8030972" cy="1774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9868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CARE FACILITIES</a:t>
            </a:r>
            <a:endParaRPr lang="en-US" dirty="0"/>
          </a:p>
        </p:txBody>
      </p:sp>
      <p:sp>
        <p:nvSpPr>
          <p:cNvPr id="3" name="Content Placeholder 2"/>
          <p:cNvSpPr>
            <a:spLocks noGrp="1"/>
          </p:cNvSpPr>
          <p:nvPr>
            <p:ph idx="1"/>
          </p:nvPr>
        </p:nvSpPr>
        <p:spPr>
          <a:xfrm>
            <a:off x="457200" y="2208547"/>
            <a:ext cx="8229600" cy="3917616"/>
          </a:xfrm>
        </p:spPr>
        <p:txBody>
          <a:bodyPr/>
          <a:lstStyle/>
          <a:p>
            <a:pPr marL="0" indent="0">
              <a:buNone/>
            </a:pPr>
            <a:r>
              <a:rPr lang="en-US" dirty="0"/>
              <a:t>To be effective, cognitive rehabilitation should be intensive and prolonged over time, but social events that reduce access to care facilities hamper intensive and prolonged cognitive rehabilitation, unless current protocols are </a:t>
            </a:r>
            <a:r>
              <a:rPr lang="en-US" dirty="0" smtClean="0"/>
              <a:t>modified.</a:t>
            </a:r>
          </a:p>
          <a:p>
            <a:pPr marL="0" indent="0">
              <a:buNone/>
            </a:pPr>
            <a:r>
              <a:rPr lang="en-US" dirty="0" smtClean="0"/>
              <a:t>This was </a:t>
            </a:r>
            <a:r>
              <a:rPr lang="en-US" dirty="0"/>
              <a:t>the case we </a:t>
            </a:r>
            <a:r>
              <a:rPr lang="en-US" dirty="0" smtClean="0"/>
              <a:t>had </a:t>
            </a:r>
            <a:r>
              <a:rPr lang="en-US" dirty="0"/>
              <a:t>been dealing with </a:t>
            </a:r>
            <a:r>
              <a:rPr lang="en-US" dirty="0" smtClean="0"/>
              <a:t>during the Covid-19 pandemic.</a:t>
            </a:r>
            <a:endParaRPr lang="en-US" dirty="0"/>
          </a:p>
        </p:txBody>
      </p:sp>
    </p:spTree>
    <p:extLst>
      <p:ext uri="{BB962C8B-B14F-4D97-AF65-F5344CB8AC3E}">
        <p14:creationId xmlns:p14="http://schemas.microsoft.com/office/powerpoint/2010/main" val="3087645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rPr>
              <a:t>MAIN METHODS AND TECHNOLOGIES FOR COGNITIVE TR</a:t>
            </a:r>
            <a:endParaRPr lang="en-US" dirty="0"/>
          </a:p>
        </p:txBody>
      </p:sp>
    </p:spTree>
    <p:extLst>
      <p:ext uri="{BB962C8B-B14F-4D97-AF65-F5344CB8AC3E}">
        <p14:creationId xmlns:p14="http://schemas.microsoft.com/office/powerpoint/2010/main" val="3269262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1</a:t>
            </a:r>
            <a:r>
              <a:rPr lang="en-US" sz="2400" dirty="0" smtClean="0">
                <a:effectLst/>
              </a:rPr>
              <a:t>.Virtual </a:t>
            </a:r>
            <a:r>
              <a:rPr lang="en-US" sz="2400" dirty="0">
                <a:effectLst/>
              </a:rPr>
              <a:t>Reality </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2009384193"/>
              </p:ext>
            </p:extLst>
          </p:nvPr>
        </p:nvGraphicFramePr>
        <p:xfrm>
          <a:off x="289393" y="1712063"/>
          <a:ext cx="8537079" cy="4616078"/>
        </p:xfrm>
        <a:graphic>
          <a:graphicData uri="http://schemas.openxmlformats.org/drawingml/2006/table">
            <a:tbl>
              <a:tblPr firstRow="1" bandRow="1">
                <a:tableStyleId>{5C22544A-7EE6-4342-B048-85BDC9FD1C3A}</a:tableStyleId>
              </a:tblPr>
              <a:tblGrid>
                <a:gridCol w="2845693">
                  <a:extLst>
                    <a:ext uri="{9D8B030D-6E8A-4147-A177-3AD203B41FA5}">
                      <a16:colId xmlns:a16="http://schemas.microsoft.com/office/drawing/2014/main" val="20000"/>
                    </a:ext>
                  </a:extLst>
                </a:gridCol>
                <a:gridCol w="2845693">
                  <a:extLst>
                    <a:ext uri="{9D8B030D-6E8A-4147-A177-3AD203B41FA5}">
                      <a16:colId xmlns:a16="http://schemas.microsoft.com/office/drawing/2014/main" val="20001"/>
                    </a:ext>
                  </a:extLst>
                </a:gridCol>
                <a:gridCol w="2845693">
                  <a:extLst>
                    <a:ext uri="{9D8B030D-6E8A-4147-A177-3AD203B41FA5}">
                      <a16:colId xmlns:a16="http://schemas.microsoft.com/office/drawing/2014/main" val="20002"/>
                    </a:ext>
                  </a:extLst>
                </a:gridCol>
              </a:tblGrid>
              <a:tr h="409838">
                <a:tc>
                  <a:txBody>
                    <a:bodyPr/>
                    <a:lstStyle/>
                    <a:p>
                      <a:r>
                        <a:rPr lang="en-US" dirty="0" smtClean="0"/>
                        <a:t>DEFINITION</a:t>
                      </a:r>
                      <a:endParaRPr lang="en-US" dirty="0"/>
                    </a:p>
                  </a:txBody>
                  <a:tcPr/>
                </a:tc>
                <a:tc>
                  <a:txBody>
                    <a:bodyPr/>
                    <a:lstStyle/>
                    <a:p>
                      <a:r>
                        <a:rPr lang="en-US" dirty="0" smtClean="0"/>
                        <a:t>ADVANTAGIES</a:t>
                      </a:r>
                      <a:endParaRPr lang="en-US" dirty="0"/>
                    </a:p>
                  </a:txBody>
                  <a:tcPr/>
                </a:tc>
                <a:tc>
                  <a:txBody>
                    <a:bodyPr/>
                    <a:lstStyle/>
                    <a:p>
                      <a:r>
                        <a:rPr lang="en-US" dirty="0" smtClean="0"/>
                        <a:t>LIMITATIONS</a:t>
                      </a:r>
                      <a:endParaRPr lang="en-US" dirty="0"/>
                    </a:p>
                  </a:txBody>
                  <a:tcPr/>
                </a:tc>
                <a:extLst>
                  <a:ext uri="{0D108BD9-81ED-4DB2-BD59-A6C34878D82A}">
                    <a16:rowId xmlns:a16="http://schemas.microsoft.com/office/drawing/2014/main" val="10000"/>
                  </a:ext>
                </a:extLst>
              </a:tr>
              <a:tr h="1133641">
                <a:tc>
                  <a:txBody>
                    <a:bodyPr/>
                    <a:lstStyle/>
                    <a:p>
                      <a:r>
                        <a:rPr lang="en-US" sz="1800" kern="1200" dirty="0" smtClean="0">
                          <a:solidFill>
                            <a:schemeClr val="dk1"/>
                          </a:solidFill>
                          <a:effectLst/>
                          <a:latin typeface="+mn-lt"/>
                          <a:ea typeface="+mn-ea"/>
                          <a:cs typeface="+mn-cs"/>
                        </a:rPr>
                        <a:t>A computer-based, interactive, multisensory environment that occurs in real time, with which the user can directly interact </a:t>
                      </a:r>
                      <a:endParaRPr lang="en-US" dirty="0" smtClean="0"/>
                    </a:p>
                  </a:txBody>
                  <a:tcPr/>
                </a:tc>
                <a:tc>
                  <a:txBody>
                    <a:bodyPr/>
                    <a:lstStyle/>
                    <a:p>
                      <a:pPr marL="342900" indent="-342900">
                        <a:buFont typeface="+mj-lt"/>
                        <a:buAutoNum type="arabicPeriod"/>
                      </a:pPr>
                      <a:r>
                        <a:rPr lang="en-US" sz="1800" kern="1200" dirty="0" smtClean="0">
                          <a:solidFill>
                            <a:schemeClr val="dk1"/>
                          </a:solidFill>
                          <a:effectLst/>
                          <a:latin typeface="+mn-lt"/>
                          <a:ea typeface="+mn-ea"/>
                          <a:cs typeface="+mn-cs"/>
                        </a:rPr>
                        <a:t>Provides immediate feedback</a:t>
                      </a:r>
                    </a:p>
                    <a:p>
                      <a:pPr marL="342900" indent="-342900">
                        <a:buFont typeface="+mj-lt"/>
                        <a:buAutoNum type="arabicPeriod"/>
                      </a:pPr>
                      <a:r>
                        <a:rPr lang="en-US" sz="1800" kern="1200" dirty="0" smtClean="0">
                          <a:solidFill>
                            <a:schemeClr val="dk1"/>
                          </a:solidFill>
                          <a:effectLst/>
                          <a:latin typeface="+mn-lt"/>
                          <a:ea typeface="+mn-ea"/>
                          <a:cs typeface="+mn-cs"/>
                        </a:rPr>
                        <a:t>Allows the adaptation to patient’s performance</a:t>
                      </a:r>
                    </a:p>
                    <a:p>
                      <a:pPr marL="342900" indent="-342900">
                        <a:buFont typeface="+mj-lt"/>
                        <a:buAutoNum type="arabicPeriod"/>
                      </a:pPr>
                      <a:r>
                        <a:rPr lang="en-US" sz="1800" kern="1200" dirty="0" smtClean="0">
                          <a:solidFill>
                            <a:schemeClr val="dk1"/>
                          </a:solidFill>
                          <a:effectLst/>
                          <a:latin typeface="+mn-lt"/>
                          <a:ea typeface="+mn-ea"/>
                          <a:cs typeface="+mn-cs"/>
                        </a:rPr>
                        <a:t>Highly engaging</a:t>
                      </a:r>
                    </a:p>
                    <a:p>
                      <a:pPr marL="342900" indent="-342900">
                        <a:buFont typeface="+mj-lt"/>
                        <a:buAutoNum type="arabicPeriod"/>
                      </a:pPr>
                      <a:r>
                        <a:rPr lang="en-US" sz="1800" kern="1200" dirty="0" smtClean="0">
                          <a:solidFill>
                            <a:schemeClr val="dk1"/>
                          </a:solidFill>
                          <a:effectLst/>
                          <a:latin typeface="+mn-lt"/>
                          <a:ea typeface="+mn-ea"/>
                          <a:cs typeface="+mn-cs"/>
                        </a:rPr>
                        <a:t>High level of ecological validity</a:t>
                      </a:r>
                    </a:p>
                    <a:p>
                      <a:pPr marL="342900" indent="-342900">
                        <a:buFont typeface="+mj-lt"/>
                        <a:buAutoNum type="arabicPeriod"/>
                      </a:pPr>
                      <a:r>
                        <a:rPr lang="en-US" sz="1800" kern="1200" dirty="0" smtClean="0">
                          <a:solidFill>
                            <a:schemeClr val="dk1"/>
                          </a:solidFill>
                          <a:effectLst/>
                          <a:latin typeface="+mn-lt"/>
                          <a:ea typeface="+mn-ea"/>
                          <a:cs typeface="+mn-cs"/>
                        </a:rPr>
                        <a:t>Can be combined with other tools/devices (e.g., electroencephalography, physiological activity registration tools) </a:t>
                      </a:r>
                      <a:endParaRPr lang="en-US" dirty="0" smtClean="0"/>
                    </a:p>
                  </a:txBody>
                  <a:tcPr/>
                </a:tc>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kern="1200" dirty="0" smtClean="0">
                          <a:solidFill>
                            <a:schemeClr val="dk1"/>
                          </a:solidFill>
                          <a:effectLst/>
                          <a:latin typeface="+mn-lt"/>
                          <a:ea typeface="+mn-ea"/>
                          <a:cs typeface="+mn-cs"/>
                        </a:rPr>
                        <a:t>Technology requirements are often cumbersome</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kern="1200" dirty="0" smtClean="0">
                          <a:solidFill>
                            <a:schemeClr val="dk1"/>
                          </a:solidFill>
                          <a:effectLst/>
                          <a:latin typeface="+mn-lt"/>
                          <a:ea typeface="+mn-ea"/>
                          <a:cs typeface="+mn-cs"/>
                        </a:rPr>
                        <a:t>Limited availability (i.e., outpatient clinics)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800" kern="1200" dirty="0" smtClean="0">
                          <a:solidFill>
                            <a:schemeClr val="dk1"/>
                          </a:solidFill>
                          <a:effectLst/>
                          <a:latin typeface="+mn-lt"/>
                          <a:ea typeface="+mn-ea"/>
                          <a:cs typeface="+mn-cs"/>
                        </a:rPr>
                        <a:t>Expensive hardware and software tools </a:t>
                      </a:r>
                      <a:endParaRPr lang="en-US" dirty="0" smtClean="0"/>
                    </a:p>
                    <a:p>
                      <a:endParaRPr lang="en-US" dirty="0"/>
                    </a:p>
                  </a:txBody>
                  <a:tcPr/>
                </a:tc>
                <a:extLst>
                  <a:ext uri="{0D108BD9-81ED-4DB2-BD59-A6C34878D82A}">
                    <a16:rowId xmlns:a16="http://schemas.microsoft.com/office/drawing/2014/main" val="10001"/>
                  </a:ext>
                </a:extLst>
              </a:tr>
            </a:tbl>
          </a:graphicData>
        </a:graphic>
      </p:graphicFrame>
      <p:sp>
        <p:nvSpPr>
          <p:cNvPr id="4" name="Rectangle 3"/>
          <p:cNvSpPr/>
          <p:nvPr/>
        </p:nvSpPr>
        <p:spPr>
          <a:xfrm>
            <a:off x="3601330" y="6335002"/>
            <a:ext cx="4582050" cy="307777"/>
          </a:xfrm>
          <a:prstGeom prst="rect">
            <a:avLst/>
          </a:prstGeom>
        </p:spPr>
        <p:txBody>
          <a:bodyPr wrap="square">
            <a:spAutoFit/>
          </a:bodyPr>
          <a:lstStyle/>
          <a:p>
            <a:r>
              <a:rPr lang="en-US" sz="1400" dirty="0" err="1" smtClean="0"/>
              <a:t>Mantovani</a:t>
            </a:r>
            <a:r>
              <a:rPr lang="en-US" sz="1400" dirty="0"/>
              <a:t> </a:t>
            </a:r>
            <a:r>
              <a:rPr lang="en-US" sz="1400" dirty="0" smtClean="0"/>
              <a:t>et al. (</a:t>
            </a:r>
            <a:r>
              <a:rPr lang="en-US" sz="1400" dirty="0"/>
              <a:t>2020). </a:t>
            </a:r>
            <a:r>
              <a:rPr lang="en-US" sz="1400" dirty="0" smtClean="0"/>
              <a:t>Frontiers </a:t>
            </a:r>
            <a:r>
              <a:rPr lang="en-US" sz="1400" dirty="0"/>
              <a:t>in neurology, 11, 926.</a:t>
            </a:r>
          </a:p>
        </p:txBody>
      </p:sp>
      <p:pic>
        <p:nvPicPr>
          <p:cNvPr id="3" name="Picture 2"/>
          <p:cNvPicPr>
            <a:picLocks noChangeAspect="1"/>
          </p:cNvPicPr>
          <p:nvPr/>
        </p:nvPicPr>
        <p:blipFill>
          <a:blip r:embed="rId2"/>
          <a:stretch>
            <a:fillRect/>
          </a:stretch>
        </p:blipFill>
        <p:spPr>
          <a:xfrm>
            <a:off x="490619" y="4796214"/>
            <a:ext cx="2831738" cy="1699043"/>
          </a:xfrm>
          <a:prstGeom prst="rect">
            <a:avLst/>
          </a:prstGeom>
        </p:spPr>
      </p:pic>
    </p:spTree>
    <p:extLst>
      <p:ext uri="{BB962C8B-B14F-4D97-AF65-F5344CB8AC3E}">
        <p14:creationId xmlns:p14="http://schemas.microsoft.com/office/powerpoint/2010/main" val="4093715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2</a:t>
            </a:r>
            <a:r>
              <a:rPr lang="en-US" sz="2400" dirty="0" smtClean="0">
                <a:effectLst/>
              </a:rPr>
              <a:t>. Augmented Reality</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1467497088"/>
              </p:ext>
            </p:extLst>
          </p:nvPr>
        </p:nvGraphicFramePr>
        <p:xfrm>
          <a:off x="289393" y="1872813"/>
          <a:ext cx="8537079" cy="2970158"/>
        </p:xfrm>
        <a:graphic>
          <a:graphicData uri="http://schemas.openxmlformats.org/drawingml/2006/table">
            <a:tbl>
              <a:tblPr firstRow="1" bandRow="1">
                <a:tableStyleId>{5C22544A-7EE6-4342-B048-85BDC9FD1C3A}</a:tableStyleId>
              </a:tblPr>
              <a:tblGrid>
                <a:gridCol w="2845693">
                  <a:extLst>
                    <a:ext uri="{9D8B030D-6E8A-4147-A177-3AD203B41FA5}">
                      <a16:colId xmlns:a16="http://schemas.microsoft.com/office/drawing/2014/main" val="20000"/>
                    </a:ext>
                  </a:extLst>
                </a:gridCol>
                <a:gridCol w="2845693">
                  <a:extLst>
                    <a:ext uri="{9D8B030D-6E8A-4147-A177-3AD203B41FA5}">
                      <a16:colId xmlns:a16="http://schemas.microsoft.com/office/drawing/2014/main" val="20001"/>
                    </a:ext>
                  </a:extLst>
                </a:gridCol>
                <a:gridCol w="2845693">
                  <a:extLst>
                    <a:ext uri="{9D8B030D-6E8A-4147-A177-3AD203B41FA5}">
                      <a16:colId xmlns:a16="http://schemas.microsoft.com/office/drawing/2014/main" val="20002"/>
                    </a:ext>
                  </a:extLst>
                </a:gridCol>
              </a:tblGrid>
              <a:tr h="409838">
                <a:tc>
                  <a:txBody>
                    <a:bodyPr/>
                    <a:lstStyle/>
                    <a:p>
                      <a:r>
                        <a:rPr lang="en-US" dirty="0" smtClean="0"/>
                        <a:t>DEFINITION</a:t>
                      </a:r>
                      <a:endParaRPr lang="en-US" dirty="0"/>
                    </a:p>
                  </a:txBody>
                  <a:tcPr/>
                </a:tc>
                <a:tc>
                  <a:txBody>
                    <a:bodyPr/>
                    <a:lstStyle/>
                    <a:p>
                      <a:r>
                        <a:rPr lang="en-US" dirty="0" smtClean="0"/>
                        <a:t>ADVANTAGIES</a:t>
                      </a:r>
                      <a:endParaRPr lang="en-US" dirty="0"/>
                    </a:p>
                  </a:txBody>
                  <a:tcPr/>
                </a:tc>
                <a:tc>
                  <a:txBody>
                    <a:bodyPr/>
                    <a:lstStyle/>
                    <a:p>
                      <a:r>
                        <a:rPr lang="en-US" dirty="0" smtClean="0"/>
                        <a:t>LIMITATIONS</a:t>
                      </a:r>
                      <a:endParaRPr lang="en-US" dirty="0"/>
                    </a:p>
                  </a:txBody>
                  <a:tcPr/>
                </a:tc>
                <a:extLst>
                  <a:ext uri="{0D108BD9-81ED-4DB2-BD59-A6C34878D82A}">
                    <a16:rowId xmlns:a16="http://schemas.microsoft.com/office/drawing/2014/main" val="10000"/>
                  </a:ext>
                </a:extLst>
              </a:tr>
              <a:tr h="1133641">
                <a:tc>
                  <a:txBody>
                    <a:bodyPr/>
                    <a:lstStyle/>
                    <a:p>
                      <a:r>
                        <a:rPr lang="en-US" sz="1800" kern="1200" dirty="0" smtClean="0">
                          <a:solidFill>
                            <a:schemeClr val="dk1"/>
                          </a:solidFill>
                          <a:effectLst/>
                          <a:latin typeface="+mn-lt"/>
                          <a:ea typeface="+mn-ea"/>
                          <a:cs typeface="+mn-cs"/>
                        </a:rPr>
                        <a:t>The overlaying of computer-generated imagery atop the real world using a see-through display </a:t>
                      </a:r>
                      <a:endParaRPr lang="en-US" dirty="0"/>
                    </a:p>
                  </a:txBody>
                  <a:tcPr/>
                </a:tc>
                <a:tc>
                  <a:txBody>
                    <a:bodyPr/>
                    <a:lstStyle/>
                    <a:p>
                      <a:pPr marL="342900" indent="-342900">
                        <a:buFont typeface="+mj-lt"/>
                        <a:buAutoNum type="arabicPeriod"/>
                      </a:pPr>
                      <a:r>
                        <a:rPr lang="en-US" sz="1800" kern="1200" dirty="0" smtClean="0">
                          <a:solidFill>
                            <a:schemeClr val="dk1"/>
                          </a:solidFill>
                          <a:effectLst/>
                          <a:latin typeface="+mn-lt"/>
                          <a:ea typeface="+mn-ea"/>
                          <a:cs typeface="+mn-cs"/>
                        </a:rPr>
                        <a:t>Employs wearable devices</a:t>
                      </a:r>
                    </a:p>
                    <a:p>
                      <a:pPr marL="342900" indent="-342900">
                        <a:buFont typeface="+mj-lt"/>
                        <a:buAutoNum type="arabicPeriod"/>
                      </a:pPr>
                      <a:r>
                        <a:rPr lang="en-US" sz="1800" kern="1200" dirty="0" smtClean="0">
                          <a:solidFill>
                            <a:schemeClr val="dk1"/>
                          </a:solidFill>
                          <a:effectLst/>
                          <a:latin typeface="+mn-lt"/>
                          <a:ea typeface="+mn-ea"/>
                          <a:cs typeface="+mn-cs"/>
                        </a:rPr>
                        <a:t>Allows the adaptation to patient’s performance</a:t>
                      </a:r>
                    </a:p>
                    <a:p>
                      <a:pPr marL="342900" indent="-342900">
                        <a:buFont typeface="+mj-lt"/>
                        <a:buAutoNum type="arabicPeriod"/>
                      </a:pPr>
                      <a:r>
                        <a:rPr lang="en-US" sz="1800" kern="1200" dirty="0" smtClean="0">
                          <a:solidFill>
                            <a:schemeClr val="dk1"/>
                          </a:solidFill>
                          <a:effectLst/>
                          <a:latin typeface="+mn-lt"/>
                          <a:ea typeface="+mn-ea"/>
                          <a:cs typeface="+mn-cs"/>
                        </a:rPr>
                        <a:t>High patient engagement</a:t>
                      </a:r>
                    </a:p>
                    <a:p>
                      <a:pPr marL="342900" indent="-342900">
                        <a:buFont typeface="+mj-lt"/>
                        <a:buAutoNum type="arabicPeriod"/>
                      </a:pPr>
                      <a:r>
                        <a:rPr lang="en-US" sz="1800" kern="1200" dirty="0" smtClean="0">
                          <a:solidFill>
                            <a:schemeClr val="dk1"/>
                          </a:solidFill>
                          <a:effectLst/>
                          <a:latin typeface="+mn-lt"/>
                          <a:ea typeface="+mn-ea"/>
                          <a:cs typeface="+mn-cs"/>
                        </a:rPr>
                        <a:t>Available for home-delivered care </a:t>
                      </a:r>
                      <a:endParaRPr lang="en-US" dirty="0"/>
                    </a:p>
                  </a:txBody>
                  <a:tcPr/>
                </a:tc>
                <a:tc>
                  <a:txBody>
                    <a:bodyPr/>
                    <a:lstStyle/>
                    <a:p>
                      <a:pPr marL="342900" indent="-342900">
                        <a:buFont typeface="+mj-lt"/>
                        <a:buAutoNum type="arabicPeriod"/>
                      </a:pPr>
                      <a:r>
                        <a:rPr lang="en-US" sz="1800" kern="1200" dirty="0" smtClean="0">
                          <a:solidFill>
                            <a:schemeClr val="dk1"/>
                          </a:solidFill>
                          <a:effectLst/>
                          <a:latin typeface="+mn-lt"/>
                          <a:ea typeface="+mn-ea"/>
                          <a:cs typeface="+mn-cs"/>
                        </a:rPr>
                        <a:t>Limited user’s immersion</a:t>
                      </a:r>
                    </a:p>
                    <a:p>
                      <a:pPr marL="342900" indent="-342900">
                        <a:buFont typeface="+mj-lt"/>
                        <a:buAutoNum type="arabicPeriod"/>
                      </a:pPr>
                      <a:r>
                        <a:rPr lang="en-US" sz="1800" kern="1200" dirty="0" smtClean="0">
                          <a:solidFill>
                            <a:schemeClr val="dk1"/>
                          </a:solidFill>
                          <a:effectLst/>
                          <a:latin typeface="+mn-lt"/>
                          <a:ea typeface="+mn-ea"/>
                          <a:cs typeface="+mn-cs"/>
                        </a:rPr>
                        <a:t>Barriers to accessing technology </a:t>
                      </a:r>
                      <a:endParaRPr lang="en-US" dirty="0" smtClean="0"/>
                    </a:p>
                  </a:txBody>
                  <a:tcPr/>
                </a:tc>
                <a:extLst>
                  <a:ext uri="{0D108BD9-81ED-4DB2-BD59-A6C34878D82A}">
                    <a16:rowId xmlns:a16="http://schemas.microsoft.com/office/drawing/2014/main" val="10001"/>
                  </a:ext>
                </a:extLst>
              </a:tr>
            </a:tbl>
          </a:graphicData>
        </a:graphic>
      </p:graphicFrame>
      <p:sp>
        <p:nvSpPr>
          <p:cNvPr id="4" name="Rectangle 3"/>
          <p:cNvSpPr/>
          <p:nvPr/>
        </p:nvSpPr>
        <p:spPr>
          <a:xfrm>
            <a:off x="3601330" y="5939574"/>
            <a:ext cx="4582050" cy="307777"/>
          </a:xfrm>
          <a:prstGeom prst="rect">
            <a:avLst/>
          </a:prstGeom>
        </p:spPr>
        <p:txBody>
          <a:bodyPr wrap="square">
            <a:spAutoFit/>
          </a:bodyPr>
          <a:lstStyle/>
          <a:p>
            <a:r>
              <a:rPr lang="en-US" sz="1400" dirty="0" err="1" smtClean="0"/>
              <a:t>Mantovani</a:t>
            </a:r>
            <a:r>
              <a:rPr lang="en-US" sz="1400" dirty="0"/>
              <a:t> </a:t>
            </a:r>
            <a:r>
              <a:rPr lang="en-US" sz="1400" dirty="0" smtClean="0"/>
              <a:t>et al. (</a:t>
            </a:r>
            <a:r>
              <a:rPr lang="en-US" sz="1400" dirty="0"/>
              <a:t>2020). </a:t>
            </a:r>
            <a:r>
              <a:rPr lang="en-US" sz="1400" dirty="0" smtClean="0"/>
              <a:t>Frontiers </a:t>
            </a:r>
            <a:r>
              <a:rPr lang="en-US" sz="1400" dirty="0"/>
              <a:t>in neurology, 11, 926.</a:t>
            </a:r>
          </a:p>
        </p:txBody>
      </p:sp>
      <p:pic>
        <p:nvPicPr>
          <p:cNvPr id="3" name="Picture 2"/>
          <p:cNvPicPr>
            <a:picLocks noChangeAspect="1"/>
          </p:cNvPicPr>
          <p:nvPr/>
        </p:nvPicPr>
        <p:blipFill rotWithShape="1">
          <a:blip r:embed="rId2"/>
          <a:srcRect l="49703" b="10746"/>
          <a:stretch/>
        </p:blipFill>
        <p:spPr>
          <a:xfrm>
            <a:off x="250635" y="4579258"/>
            <a:ext cx="2957493" cy="2085269"/>
          </a:xfrm>
          <a:prstGeom prst="rect">
            <a:avLst/>
          </a:prstGeom>
        </p:spPr>
      </p:pic>
    </p:spTree>
    <p:extLst>
      <p:ext uri="{BB962C8B-B14F-4D97-AF65-F5344CB8AC3E}">
        <p14:creationId xmlns:p14="http://schemas.microsoft.com/office/powerpoint/2010/main" val="363492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3</a:t>
            </a:r>
            <a:r>
              <a:rPr lang="en-US" sz="2400" dirty="0" smtClean="0">
                <a:effectLst/>
              </a:rPr>
              <a:t>. Serious </a:t>
            </a:r>
            <a:r>
              <a:rPr lang="en-US" sz="2400" dirty="0">
                <a:effectLst/>
              </a:rPr>
              <a:t>Games </a:t>
            </a:r>
            <a:endParaRPr lang="en-US" sz="2400" dirty="0"/>
          </a:p>
        </p:txBody>
      </p:sp>
      <p:graphicFrame>
        <p:nvGraphicFramePr>
          <p:cNvPr id="8" name="Table 7"/>
          <p:cNvGraphicFramePr>
            <a:graphicFrameLocks noGrp="1"/>
          </p:cNvGraphicFramePr>
          <p:nvPr>
            <p:extLst>
              <p:ext uri="{D42A27DB-BD31-4B8C-83A1-F6EECF244321}">
                <p14:modId xmlns:p14="http://schemas.microsoft.com/office/powerpoint/2010/main" val="4152814792"/>
              </p:ext>
            </p:extLst>
          </p:nvPr>
        </p:nvGraphicFramePr>
        <p:xfrm>
          <a:off x="289393" y="1872813"/>
          <a:ext cx="8537079" cy="2695838"/>
        </p:xfrm>
        <a:graphic>
          <a:graphicData uri="http://schemas.openxmlformats.org/drawingml/2006/table">
            <a:tbl>
              <a:tblPr firstRow="1" bandRow="1">
                <a:tableStyleId>{5C22544A-7EE6-4342-B048-85BDC9FD1C3A}</a:tableStyleId>
              </a:tblPr>
              <a:tblGrid>
                <a:gridCol w="2845693">
                  <a:extLst>
                    <a:ext uri="{9D8B030D-6E8A-4147-A177-3AD203B41FA5}">
                      <a16:colId xmlns:a16="http://schemas.microsoft.com/office/drawing/2014/main" val="20000"/>
                    </a:ext>
                  </a:extLst>
                </a:gridCol>
                <a:gridCol w="2845693">
                  <a:extLst>
                    <a:ext uri="{9D8B030D-6E8A-4147-A177-3AD203B41FA5}">
                      <a16:colId xmlns:a16="http://schemas.microsoft.com/office/drawing/2014/main" val="20001"/>
                    </a:ext>
                  </a:extLst>
                </a:gridCol>
                <a:gridCol w="2845693">
                  <a:extLst>
                    <a:ext uri="{9D8B030D-6E8A-4147-A177-3AD203B41FA5}">
                      <a16:colId xmlns:a16="http://schemas.microsoft.com/office/drawing/2014/main" val="20002"/>
                    </a:ext>
                  </a:extLst>
                </a:gridCol>
              </a:tblGrid>
              <a:tr h="409838">
                <a:tc>
                  <a:txBody>
                    <a:bodyPr/>
                    <a:lstStyle/>
                    <a:p>
                      <a:r>
                        <a:rPr lang="en-US" dirty="0" smtClean="0"/>
                        <a:t>DEFINITION</a:t>
                      </a:r>
                      <a:endParaRPr lang="en-US" dirty="0"/>
                    </a:p>
                  </a:txBody>
                  <a:tcPr/>
                </a:tc>
                <a:tc>
                  <a:txBody>
                    <a:bodyPr/>
                    <a:lstStyle/>
                    <a:p>
                      <a:r>
                        <a:rPr lang="en-US" dirty="0" smtClean="0"/>
                        <a:t>ADVANTAGIES</a:t>
                      </a:r>
                      <a:endParaRPr lang="en-US" dirty="0"/>
                    </a:p>
                  </a:txBody>
                  <a:tcPr/>
                </a:tc>
                <a:tc>
                  <a:txBody>
                    <a:bodyPr/>
                    <a:lstStyle/>
                    <a:p>
                      <a:r>
                        <a:rPr lang="en-US" dirty="0" smtClean="0"/>
                        <a:t>LIMITATIONS</a:t>
                      </a:r>
                      <a:endParaRPr lang="en-US" dirty="0"/>
                    </a:p>
                  </a:txBody>
                  <a:tcPr/>
                </a:tc>
                <a:extLst>
                  <a:ext uri="{0D108BD9-81ED-4DB2-BD59-A6C34878D82A}">
                    <a16:rowId xmlns:a16="http://schemas.microsoft.com/office/drawing/2014/main" val="10000"/>
                  </a:ext>
                </a:extLst>
              </a:tr>
              <a:tr h="1133641">
                <a:tc>
                  <a:txBody>
                    <a:bodyPr/>
                    <a:lstStyle/>
                    <a:p>
                      <a:r>
                        <a:rPr lang="en-US" sz="1800" kern="1200" dirty="0" smtClean="0">
                          <a:solidFill>
                            <a:schemeClr val="dk1"/>
                          </a:solidFill>
                          <a:effectLst/>
                          <a:latin typeface="+mn-lt"/>
                          <a:ea typeface="+mn-ea"/>
                          <a:cs typeface="+mn-cs"/>
                        </a:rPr>
                        <a:t>Digital games whose purpose is to reach a specific goal (e.g., cognitive rehabilitation) other than entertainment </a:t>
                      </a:r>
                      <a:endParaRPr lang="en-US" dirty="0"/>
                    </a:p>
                  </a:txBody>
                  <a:tcPr/>
                </a:tc>
                <a:tc>
                  <a:txBody>
                    <a:bodyPr/>
                    <a:lstStyle/>
                    <a:p>
                      <a:pPr marL="342900" indent="-342900">
                        <a:buFont typeface="+mj-lt"/>
                        <a:buAutoNum type="arabicPeriod"/>
                      </a:pPr>
                      <a:r>
                        <a:rPr lang="en-US" sz="1800" kern="1200" dirty="0" smtClean="0">
                          <a:solidFill>
                            <a:schemeClr val="dk1"/>
                          </a:solidFill>
                          <a:effectLst/>
                          <a:latin typeface="+mn-lt"/>
                          <a:ea typeface="+mn-ea"/>
                          <a:cs typeface="+mn-cs"/>
                        </a:rPr>
                        <a:t>Allows the adaptation to patient’s performance</a:t>
                      </a:r>
                    </a:p>
                    <a:p>
                      <a:pPr marL="342900" indent="-342900">
                        <a:buFont typeface="+mj-lt"/>
                        <a:buAutoNum type="arabicPeriod"/>
                      </a:pPr>
                      <a:r>
                        <a:rPr lang="en-US" sz="1800" kern="1200" dirty="0" smtClean="0">
                          <a:solidFill>
                            <a:schemeClr val="dk1"/>
                          </a:solidFill>
                          <a:effectLst/>
                          <a:latin typeface="+mn-lt"/>
                          <a:ea typeface="+mn-ea"/>
                          <a:cs typeface="+mn-cs"/>
                        </a:rPr>
                        <a:t>High patient engagement</a:t>
                      </a:r>
                    </a:p>
                    <a:p>
                      <a:pPr marL="342900" indent="-342900">
                        <a:buFont typeface="+mj-lt"/>
                        <a:buAutoNum type="arabicPeriod"/>
                      </a:pPr>
                      <a:r>
                        <a:rPr lang="en-US" sz="1800" kern="1200" dirty="0" smtClean="0">
                          <a:solidFill>
                            <a:schemeClr val="dk1"/>
                          </a:solidFill>
                          <a:effectLst/>
                          <a:latin typeface="+mn-lt"/>
                          <a:ea typeface="+mn-ea"/>
                          <a:cs typeface="+mn-cs"/>
                        </a:rPr>
                        <a:t>Affordable costs</a:t>
                      </a:r>
                    </a:p>
                    <a:p>
                      <a:pPr marL="342900" indent="-342900">
                        <a:buFont typeface="+mj-lt"/>
                        <a:buAutoNum type="arabicPeriod"/>
                      </a:pPr>
                      <a:r>
                        <a:rPr lang="en-US" sz="1800" kern="1200" dirty="0" smtClean="0">
                          <a:solidFill>
                            <a:schemeClr val="dk1"/>
                          </a:solidFill>
                          <a:effectLst/>
                          <a:latin typeface="+mn-lt"/>
                          <a:ea typeface="+mn-ea"/>
                          <a:cs typeface="+mn-cs"/>
                        </a:rPr>
                        <a:t>Available for home-delivered care </a:t>
                      </a:r>
                      <a:endParaRPr lang="en-US" dirty="0"/>
                    </a:p>
                  </a:txBody>
                  <a:tcPr/>
                </a:tc>
                <a:tc>
                  <a:txBody>
                    <a:bodyPr/>
                    <a:lstStyle/>
                    <a:p>
                      <a:pPr marL="342900" indent="-342900">
                        <a:buFont typeface="+mj-lt"/>
                        <a:buAutoNum type="arabicPeriod"/>
                      </a:pPr>
                      <a:r>
                        <a:rPr lang="en-US" sz="1800" kern="1200" dirty="0" smtClean="0">
                          <a:solidFill>
                            <a:schemeClr val="dk1"/>
                          </a:solidFill>
                          <a:effectLst/>
                          <a:latin typeface="+mn-lt"/>
                          <a:ea typeface="+mn-ea"/>
                          <a:cs typeface="+mn-cs"/>
                        </a:rPr>
                        <a:t>Lack of immersion</a:t>
                      </a:r>
                    </a:p>
                    <a:p>
                      <a:pPr marL="342900" indent="-342900">
                        <a:buFont typeface="+mj-lt"/>
                        <a:buAutoNum type="arabicPeriod"/>
                      </a:pPr>
                      <a:r>
                        <a:rPr lang="en-US" sz="1800" kern="1200" dirty="0" smtClean="0">
                          <a:solidFill>
                            <a:schemeClr val="dk1"/>
                          </a:solidFill>
                          <a:effectLst/>
                          <a:latin typeface="+mn-lt"/>
                          <a:ea typeface="+mn-ea"/>
                          <a:cs typeface="+mn-cs"/>
                        </a:rPr>
                        <a:t>Limited flexibility and customizing </a:t>
                      </a:r>
                      <a:endParaRPr lang="en-US" dirty="0"/>
                    </a:p>
                  </a:txBody>
                  <a:tcPr/>
                </a:tc>
                <a:extLst>
                  <a:ext uri="{0D108BD9-81ED-4DB2-BD59-A6C34878D82A}">
                    <a16:rowId xmlns:a16="http://schemas.microsoft.com/office/drawing/2014/main" val="10001"/>
                  </a:ext>
                </a:extLst>
              </a:tr>
            </a:tbl>
          </a:graphicData>
        </a:graphic>
      </p:graphicFrame>
      <p:sp>
        <p:nvSpPr>
          <p:cNvPr id="4" name="Rectangle 3"/>
          <p:cNvSpPr/>
          <p:nvPr/>
        </p:nvSpPr>
        <p:spPr>
          <a:xfrm>
            <a:off x="3601330" y="5939574"/>
            <a:ext cx="4582050" cy="307777"/>
          </a:xfrm>
          <a:prstGeom prst="rect">
            <a:avLst/>
          </a:prstGeom>
        </p:spPr>
        <p:txBody>
          <a:bodyPr wrap="square">
            <a:spAutoFit/>
          </a:bodyPr>
          <a:lstStyle/>
          <a:p>
            <a:r>
              <a:rPr lang="en-US" sz="1400" dirty="0" err="1" smtClean="0"/>
              <a:t>Mantovani</a:t>
            </a:r>
            <a:r>
              <a:rPr lang="en-US" sz="1400" dirty="0"/>
              <a:t> </a:t>
            </a:r>
            <a:r>
              <a:rPr lang="en-US" sz="1400" dirty="0" smtClean="0"/>
              <a:t>et al. (</a:t>
            </a:r>
            <a:r>
              <a:rPr lang="en-US" sz="1400" dirty="0"/>
              <a:t>2020). </a:t>
            </a:r>
            <a:r>
              <a:rPr lang="en-US" sz="1400" dirty="0" smtClean="0"/>
              <a:t>Frontiers </a:t>
            </a:r>
            <a:r>
              <a:rPr lang="en-US" sz="1400" dirty="0"/>
              <a:t>in neurology, 11, 926.</a:t>
            </a:r>
          </a:p>
        </p:txBody>
      </p:sp>
      <p:pic>
        <p:nvPicPr>
          <p:cNvPr id="3" name="Picture 2"/>
          <p:cNvPicPr>
            <a:picLocks noChangeAspect="1"/>
          </p:cNvPicPr>
          <p:nvPr/>
        </p:nvPicPr>
        <p:blipFill>
          <a:blip r:embed="rId2"/>
          <a:stretch>
            <a:fillRect/>
          </a:stretch>
        </p:blipFill>
        <p:spPr>
          <a:xfrm>
            <a:off x="439774" y="4401531"/>
            <a:ext cx="2862522" cy="1908348"/>
          </a:xfrm>
          <a:prstGeom prst="rect">
            <a:avLst/>
          </a:prstGeom>
        </p:spPr>
      </p:pic>
    </p:spTree>
    <p:extLst>
      <p:ext uri="{BB962C8B-B14F-4D97-AF65-F5344CB8AC3E}">
        <p14:creationId xmlns:p14="http://schemas.microsoft.com/office/powerpoint/2010/main" val="4266734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TO NEUROLOGICAL DISORDERS</a:t>
            </a:r>
            <a:endParaRPr lang="en-US" dirty="0"/>
          </a:p>
        </p:txBody>
      </p:sp>
    </p:spTree>
    <p:extLst>
      <p:ext uri="{BB962C8B-B14F-4D97-AF65-F5344CB8AC3E}">
        <p14:creationId xmlns:p14="http://schemas.microsoft.com/office/powerpoint/2010/main" val="6519508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21709</TotalTime>
  <Words>929</Words>
  <Application>Microsoft Office PowerPoint</Application>
  <PresentationFormat>On-screen Show (4:3)</PresentationFormat>
  <Paragraphs>154</Paragraphs>
  <Slides>27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Courier New</vt:lpstr>
      <vt:lpstr>Palatino Linotype</vt:lpstr>
      <vt:lpstr>Executive</vt:lpstr>
      <vt:lpstr>TELEREHABILITATION AMONG OLDER ADULTS</vt:lpstr>
      <vt:lpstr>COGNITIVE REHABILITATION (CT) </vt:lpstr>
      <vt:lpstr>TELEREHABILITATION </vt:lpstr>
      <vt:lpstr>ACCESS TO CARE FACILITIES</vt:lpstr>
      <vt:lpstr>MAIN METHODS AND TECHNOLOGIES FOR COGNITIVE TR</vt:lpstr>
      <vt:lpstr>1.Virtual Reality </vt:lpstr>
      <vt:lpstr>2. Augmented Reality</vt:lpstr>
      <vt:lpstr>3. Serious Games </vt:lpstr>
      <vt:lpstr>APPLICATION TO NEUROLOGICAL DISORDERS</vt:lpstr>
      <vt:lpstr>Stroke</vt:lpstr>
      <vt:lpstr>Stroke</vt:lpstr>
      <vt:lpstr>Stroke - summary</vt:lpstr>
      <vt:lpstr>Traumatic brain injury (TBI)</vt:lpstr>
      <vt:lpstr>Traumatic brain injury (TBI)</vt:lpstr>
      <vt:lpstr>Traumatic brain injury (TBI) - summary</vt:lpstr>
      <vt:lpstr>Mild cognitive impairment (MCI) and dementia </vt:lpstr>
      <vt:lpstr>MCI and dementia </vt:lpstr>
      <vt:lpstr>MCI and dementia - summary</vt:lpstr>
      <vt:lpstr>Multiple Sclerosis </vt:lpstr>
      <vt:lpstr>Multiple Sclerosis </vt:lpstr>
      <vt:lpstr>Multiple Sclerosis - summary</vt:lpstr>
      <vt:lpstr>Parkinson’s disease </vt:lpstr>
      <vt:lpstr>Parkinson’s disease </vt:lpstr>
      <vt:lpstr>Parkinson’s disease - summary </vt:lpstr>
      <vt:lpstr>Conclusions</vt:lpstr>
      <vt:lpstr>Issues related to cognitive telerehabilitation and possible solutions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Telerehabilitation among Older Adults</dc:title>
  <dc:creator>Nicoletta Caputi</dc:creator>
  <cp:lastModifiedBy>Eagan, Danielle - SJHMC</cp:lastModifiedBy>
  <cp:revision>45</cp:revision>
  <dcterms:created xsi:type="dcterms:W3CDTF">2025-01-09T11:46:23Z</dcterms:created>
  <dcterms:modified xsi:type="dcterms:W3CDTF">2025-01-27T16:12:18Z</dcterms:modified>
</cp:coreProperties>
</file>