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51206400" cy="384048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742724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3199846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656968" algn="l" defTabSz="914241" rtl="0" eaLnBrk="1" latinLnBrk="0" hangingPunct="1">
      <a:defRPr sz="29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  <p15:guide id="3" orient="horz" pos="8574">
          <p15:clr>
            <a:srgbClr val="A4A3A4"/>
          </p15:clr>
        </p15:guide>
        <p15:guide id="4" pos="12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12E"/>
    <a:srgbClr val="FF0000"/>
    <a:srgbClr val="FDF3DE"/>
    <a:srgbClr val="996633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47" autoAdjust="0"/>
    <p:restoredTop sz="94286" autoAdjust="0"/>
  </p:normalViewPr>
  <p:slideViewPr>
    <p:cSldViewPr snapToGrid="0" showGuides="1">
      <p:cViewPr varScale="1">
        <p:scale>
          <a:sx n="21" d="100"/>
          <a:sy n="21" d="100"/>
        </p:scale>
        <p:origin x="1548" y="30"/>
      </p:cViewPr>
      <p:guideLst>
        <p:guide orient="horz" pos="7553"/>
        <p:guide pos="1079"/>
        <p:guide orient="horz" pos="8574"/>
        <p:guide pos="12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C115D-2A70-49D4-886B-27E8BE50A35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5C587C-88AE-4CA2-A0F2-E9F43DA9F10C}">
      <dgm:prSet phldrT="[Text]" custT="1"/>
      <dgm:spPr>
        <a:xfrm>
          <a:off x="5411392" y="2243890"/>
          <a:ext cx="1705545" cy="1705545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Criteria for Approval</a:t>
          </a:r>
        </a:p>
      </dgm:t>
    </dgm:pt>
    <dgm:pt modelId="{E0F6A15E-65EC-4859-86C1-18BC52CEA4BA}" type="parTrans" cxnId="{9C875AA0-501B-4AE7-8A49-8DC587489385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9972F-A971-4BB5-963C-E1E56A64FEF3}" type="sibTrans" cxnId="{9C875AA0-501B-4AE7-8A49-8DC587489385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F7398-8455-4895-9370-850BA9101DFC}">
      <dgm:prSet phldrT="[Text]" custT="1"/>
      <dgm:spPr>
        <a:xfrm>
          <a:off x="5411392" y="24092"/>
          <a:ext cx="1705545" cy="1705545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Risks to subjects are minimized </a:t>
          </a:r>
        </a:p>
      </dgm:t>
    </dgm:pt>
    <dgm:pt modelId="{A311AFE1-F0D6-420B-B941-1A97DC9F2A31}" type="parTrans" cxnId="{F3D8B33D-9872-4972-A6BE-60417C9C8999}">
      <dgm:prSet custT="1"/>
      <dgm:spPr>
        <a:xfrm rot="16200000">
          <a:off x="6007039" y="1974512"/>
          <a:ext cx="514251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32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CDB5D82-3062-43A6-BF13-A8C6E1B44523}" type="sibTrans" cxnId="{F3D8B33D-9872-4972-A6BE-60417C9C8999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0C279-1DC9-4E87-9F6E-76AFA388C6F4}">
      <dgm:prSet phldrT="[Text]" custT="1"/>
      <dgm:spPr>
        <a:xfrm>
          <a:off x="7333793" y="3353788"/>
          <a:ext cx="1705545" cy="1705545"/>
        </a:xfrm>
        <a:prstGeom prst="ellipse">
          <a:avLst/>
        </a:prstGeom>
        <a:solidFill>
          <a:srgbClr val="FFC000">
            <a:hueOff val="3920356"/>
            <a:satOff val="-16311"/>
            <a:lumOff val="3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Equitable subject selection</a:t>
          </a:r>
        </a:p>
      </dgm:t>
    </dgm:pt>
    <dgm:pt modelId="{7E6888B8-BD3C-4E76-A959-CE7D73122265}" type="parTrans" cxnId="{D72D0901-94D0-4ADA-9767-86F820EA5F67}">
      <dgm:prSet custT="1"/>
      <dgm:spPr>
        <a:xfrm rot="1800000">
          <a:off x="6968240" y="3639360"/>
          <a:ext cx="514251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32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83D7A16-D801-4D59-A2F3-973D357E6554}" type="sibTrans" cxnId="{D72D0901-94D0-4ADA-9767-86F820EA5F67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ECFCB-A7C2-4D3C-88F2-3E5F4159232B}">
      <dgm:prSet phldrT="[Text]" custT="1"/>
      <dgm:spPr>
        <a:xfrm>
          <a:off x="5411392" y="4463687"/>
          <a:ext cx="1705545" cy="1705545"/>
        </a:xfrm>
        <a:prstGeom prst="ellipse">
          <a:avLst/>
        </a:prstGeom>
        <a:solidFill>
          <a:srgbClr val="FFC000">
            <a:hueOff val="5880535"/>
            <a:satOff val="-24466"/>
            <a:lumOff val="5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Adequate protections to protect privacy and confidentiality</a:t>
          </a:r>
        </a:p>
      </dgm:t>
    </dgm:pt>
    <dgm:pt modelId="{76992D9E-2209-47AA-AA39-D5F1619CAB1A}" type="parTrans" cxnId="{2BE6C73E-491D-4644-86AA-04467C6E7E00}">
      <dgm:prSet custT="1"/>
      <dgm:spPr>
        <a:xfrm rot="5400000">
          <a:off x="6007039" y="4194309"/>
          <a:ext cx="514251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32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6346DF1-06B6-4782-BD35-98AE619E3AA8}" type="sibTrans" cxnId="{2BE6C73E-491D-4644-86AA-04467C6E7E00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5A8296-7AD5-4981-B6BD-28DB197187ED}">
      <dgm:prSet phldrT="[Text]" custT="1"/>
      <dgm:spPr>
        <a:xfrm>
          <a:off x="3488991" y="3353788"/>
          <a:ext cx="1705545" cy="1705545"/>
        </a:xfrm>
        <a:prstGeom prst="ellipse">
          <a:avLst/>
        </a:prstGeom>
        <a:solidFill>
          <a:srgbClr val="FFC000">
            <a:hueOff val="7840713"/>
            <a:satOff val="-32622"/>
            <a:lumOff val="768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Additional safeguards for vulnerable subjects</a:t>
          </a:r>
        </a:p>
      </dgm:t>
    </dgm:pt>
    <dgm:pt modelId="{12C8BB84-EA7F-49E1-BC03-B19AF4A7E004}" type="parTrans" cxnId="{8D093B79-FAF1-47D6-84F5-D792DCC629E6}">
      <dgm:prSet custT="1"/>
      <dgm:spPr>
        <a:xfrm rot="9000000">
          <a:off x="5045839" y="3639360"/>
          <a:ext cx="514251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32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195D7B5-5F30-457F-BB4A-FE69012FA6C4}" type="sibTrans" cxnId="{8D093B79-FAF1-47D6-84F5-D792DCC629E6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A3337-E259-4480-89B0-7878BF155470}">
      <dgm:prSet phldrT="[Text]" custT="1"/>
      <dgm:spPr>
        <a:xfrm>
          <a:off x="7333793" y="1133991"/>
          <a:ext cx="1705545" cy="1705545"/>
        </a:xfrm>
        <a:prstGeom prst="ellipse">
          <a:avLst/>
        </a:prstGeom>
        <a:solidFill>
          <a:srgbClr val="FFC000">
            <a:hueOff val="1960178"/>
            <a:satOff val="-8155"/>
            <a:lumOff val="1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Risks are reasonable in relation to benefits</a:t>
          </a:r>
        </a:p>
      </dgm:t>
    </dgm:pt>
    <dgm:pt modelId="{B972AFFD-57E1-418A-A773-68B41B90A670}" type="parTrans" cxnId="{D951F86A-1F82-478D-8451-C0C63315CAE6}">
      <dgm:prSet custT="1"/>
      <dgm:spPr>
        <a:xfrm rot="19800000">
          <a:off x="6968240" y="2529461"/>
          <a:ext cx="514251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endParaRPr lang="en-US" sz="32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01D4F2-3A6C-4F7E-AECB-BF45ECF35BA3}" type="sibTrans" cxnId="{D951F86A-1F82-478D-8451-C0C63315CAE6}">
      <dgm:prSet/>
      <dgm:spPr/>
      <dgm:t>
        <a:bodyPr/>
        <a:lstStyle/>
        <a:p>
          <a:pPr algn="ctr"/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4DF2E-87F8-4F47-9378-B4CE251D30E1}">
      <dgm:prSet phldrT="[Text]" custT="1"/>
      <dgm:spPr>
        <a:xfrm>
          <a:off x="3488991" y="1133991"/>
          <a:ext cx="1705545" cy="1705545"/>
        </a:xfrm>
        <a:prstGeom prst="ellipse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32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Consent will be sought / documented</a:t>
          </a:r>
        </a:p>
      </dgm:t>
    </dgm:pt>
    <dgm:pt modelId="{A670462B-D67D-47A9-ADD4-1F3ABFC989EF}" type="parTrans" cxnId="{3BA5AB15-59AC-4E26-8F8C-226E036CFB48}">
      <dgm:prSet custT="1"/>
      <dgm:spPr>
        <a:xfrm rot="12600000">
          <a:off x="5045839" y="2529461"/>
          <a:ext cx="514251" cy="24504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sz="3200" b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54FC063-3217-4F08-AC6B-F0F5CF7B1EF4}" type="sibTrans" cxnId="{3BA5AB15-59AC-4E26-8F8C-226E036CFB48}">
      <dgm:prSet/>
      <dgm:spPr/>
      <dgm:t>
        <a:bodyPr/>
        <a:lstStyle/>
        <a:p>
          <a:endParaRPr lang="en-US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26232-795C-46AF-854A-C18963DE35E5}" type="pres">
      <dgm:prSet presAssocID="{E0BC115D-2A70-49D4-886B-27E8BE50A3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6AA3B-7AC1-46FD-9840-FAC0A509B894}" type="pres">
      <dgm:prSet presAssocID="{1C5C587C-88AE-4CA2-A0F2-E9F43DA9F10C}" presName="centerShape" presStyleLbl="node0" presStyleIdx="0" presStyleCnt="1" custScaleX="127871"/>
      <dgm:spPr/>
      <dgm:t>
        <a:bodyPr/>
        <a:lstStyle/>
        <a:p>
          <a:endParaRPr lang="en-US"/>
        </a:p>
      </dgm:t>
    </dgm:pt>
    <dgm:pt modelId="{C28335A7-3E76-4466-BD7E-13BAF30782F1}" type="pres">
      <dgm:prSet presAssocID="{A311AFE1-F0D6-420B-B941-1A97DC9F2A31}" presName="Name9" presStyleLbl="parChTrans1D2" presStyleIdx="0" presStyleCnt="6"/>
      <dgm:spPr/>
      <dgm:t>
        <a:bodyPr/>
        <a:lstStyle/>
        <a:p>
          <a:endParaRPr lang="en-US"/>
        </a:p>
      </dgm:t>
    </dgm:pt>
    <dgm:pt modelId="{6F3BDEF0-043C-4732-9452-32DE9A3987F1}" type="pres">
      <dgm:prSet presAssocID="{A311AFE1-F0D6-420B-B941-1A97DC9F2A31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EBFAD8B-9723-4FDE-B809-9004EA378DB0}" type="pres">
      <dgm:prSet presAssocID="{CBEF7398-8455-4895-9370-850BA9101DFC}" presName="node" presStyleLbl="node1" presStyleIdx="0" presStyleCnt="6" custScaleX="256181" custRadScaleRad="92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71240-0E15-454C-9E4A-7C09477C31A2}" type="pres">
      <dgm:prSet presAssocID="{B972AFFD-57E1-418A-A773-68B41B90A670}" presName="Name9" presStyleLbl="parChTrans1D2" presStyleIdx="1" presStyleCnt="6"/>
      <dgm:spPr/>
      <dgm:t>
        <a:bodyPr/>
        <a:lstStyle/>
        <a:p>
          <a:endParaRPr lang="en-US"/>
        </a:p>
      </dgm:t>
    </dgm:pt>
    <dgm:pt modelId="{AC3D80EC-6A91-4F88-B086-073EF9BDDB09}" type="pres">
      <dgm:prSet presAssocID="{B972AFFD-57E1-418A-A773-68B41B90A67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E3725852-1006-4BB2-ACD8-2580B9A46AC2}" type="pres">
      <dgm:prSet presAssocID="{C7CA3337-E259-4480-89B0-7878BF155470}" presName="node" presStyleLbl="node1" presStyleIdx="1" presStyleCnt="6" custScaleX="211431" custRadScaleRad="122198" custRadScaleInc="32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8D145-243D-49D9-93A1-6ABC9203F16C}" type="pres">
      <dgm:prSet presAssocID="{7E6888B8-BD3C-4E76-A959-CE7D73122265}" presName="Name9" presStyleLbl="parChTrans1D2" presStyleIdx="2" presStyleCnt="6"/>
      <dgm:spPr/>
      <dgm:t>
        <a:bodyPr/>
        <a:lstStyle/>
        <a:p>
          <a:endParaRPr lang="en-US"/>
        </a:p>
      </dgm:t>
    </dgm:pt>
    <dgm:pt modelId="{3A0F6E4A-7C93-4D25-9F70-BE975B2E10F1}" type="pres">
      <dgm:prSet presAssocID="{7E6888B8-BD3C-4E76-A959-CE7D7312226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101E41B-C378-41AC-8E9C-15F1426E358B}" type="pres">
      <dgm:prSet presAssocID="{AC30C279-1DC9-4E87-9F6E-76AFA388C6F4}" presName="node" presStyleLbl="node1" presStyleIdx="2" presStyleCnt="6" custScaleX="189071" custRadScaleRad="121088" custRadScaleInc="-44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A804C-172F-4B9C-B3A4-B918734FF8E0}" type="pres">
      <dgm:prSet presAssocID="{76992D9E-2209-47AA-AA39-D5F1619CAB1A}" presName="Name9" presStyleLbl="parChTrans1D2" presStyleIdx="3" presStyleCnt="6"/>
      <dgm:spPr/>
      <dgm:t>
        <a:bodyPr/>
        <a:lstStyle/>
        <a:p>
          <a:endParaRPr lang="en-US"/>
        </a:p>
      </dgm:t>
    </dgm:pt>
    <dgm:pt modelId="{90D07988-DC69-4216-A1D3-3623A8254BCB}" type="pres">
      <dgm:prSet presAssocID="{76992D9E-2209-47AA-AA39-D5F1619CAB1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26F4D3D-05EB-4426-9BDC-29413BD8FC13}" type="pres">
      <dgm:prSet presAssocID="{9A5ECFCB-A7C2-4D3C-88F2-3E5F4159232B}" presName="node" presStyleLbl="node1" presStyleIdx="3" presStyleCnt="6" custScaleX="278840" custRadScaleRad="90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5F419-31AA-46E9-9C2C-2155BAE9E7DF}" type="pres">
      <dgm:prSet presAssocID="{12C8BB84-EA7F-49E1-BC03-B19AF4A7E004}" presName="Name9" presStyleLbl="parChTrans1D2" presStyleIdx="4" presStyleCnt="6"/>
      <dgm:spPr/>
      <dgm:t>
        <a:bodyPr/>
        <a:lstStyle/>
        <a:p>
          <a:endParaRPr lang="en-US"/>
        </a:p>
      </dgm:t>
    </dgm:pt>
    <dgm:pt modelId="{C151F236-2378-4257-81C4-9E675748BB85}" type="pres">
      <dgm:prSet presAssocID="{12C8BB84-EA7F-49E1-BC03-B19AF4A7E004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F2073B9-7473-4466-92E0-B7383F694A0F}" type="pres">
      <dgm:prSet presAssocID="{E25A8296-7AD5-4981-B6BD-28DB197187ED}" presName="node" presStyleLbl="node1" presStyleIdx="4" presStyleCnt="6" custScaleX="177320" custRadScaleRad="119098" custRadScaleInc="33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48841-F43A-48E2-918A-732527F54685}" type="pres">
      <dgm:prSet presAssocID="{A670462B-D67D-47A9-ADD4-1F3ABFC989EF}" presName="Name9" presStyleLbl="parChTrans1D2" presStyleIdx="5" presStyleCnt="6"/>
      <dgm:spPr/>
      <dgm:t>
        <a:bodyPr/>
        <a:lstStyle/>
        <a:p>
          <a:endParaRPr lang="en-US"/>
        </a:p>
      </dgm:t>
    </dgm:pt>
    <dgm:pt modelId="{E78D1A2F-625E-4D21-80B3-860B6A3D4307}" type="pres">
      <dgm:prSet presAssocID="{A670462B-D67D-47A9-ADD4-1F3ABFC989E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E6F73F0-2BC9-4360-8FC2-EBDD4EA914CD}" type="pres">
      <dgm:prSet presAssocID="{DC74DF2E-87F8-4F47-9378-B4CE251D30E1}" presName="node" presStyleLbl="node1" presStyleIdx="5" presStyleCnt="6" custScaleX="175906" custRadScaleRad="116387" custRadScaleInc="-32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93B79-FAF1-47D6-84F5-D792DCC629E6}" srcId="{1C5C587C-88AE-4CA2-A0F2-E9F43DA9F10C}" destId="{E25A8296-7AD5-4981-B6BD-28DB197187ED}" srcOrd="4" destOrd="0" parTransId="{12C8BB84-EA7F-49E1-BC03-B19AF4A7E004}" sibTransId="{5195D7B5-5F30-457F-BB4A-FE69012FA6C4}"/>
    <dgm:cxn modelId="{D72D0901-94D0-4ADA-9767-86F820EA5F67}" srcId="{1C5C587C-88AE-4CA2-A0F2-E9F43DA9F10C}" destId="{AC30C279-1DC9-4E87-9F6E-76AFA388C6F4}" srcOrd="2" destOrd="0" parTransId="{7E6888B8-BD3C-4E76-A959-CE7D73122265}" sibTransId="{E83D7A16-D801-4D59-A2F3-973D357E6554}"/>
    <dgm:cxn modelId="{691A323D-1506-284A-A84E-66D7337E8C1A}" type="presOf" srcId="{76992D9E-2209-47AA-AA39-D5F1619CAB1A}" destId="{90D07988-DC69-4216-A1D3-3623A8254BCB}" srcOrd="1" destOrd="0" presId="urn:microsoft.com/office/officeart/2005/8/layout/radial1"/>
    <dgm:cxn modelId="{3BA5AB15-59AC-4E26-8F8C-226E036CFB48}" srcId="{1C5C587C-88AE-4CA2-A0F2-E9F43DA9F10C}" destId="{DC74DF2E-87F8-4F47-9378-B4CE251D30E1}" srcOrd="5" destOrd="0" parTransId="{A670462B-D67D-47A9-ADD4-1F3ABFC989EF}" sibTransId="{A54FC063-3217-4F08-AC6B-F0F5CF7B1EF4}"/>
    <dgm:cxn modelId="{41A59A7D-61BA-B447-8119-F26F421E93BF}" type="presOf" srcId="{AC30C279-1DC9-4E87-9F6E-76AFA388C6F4}" destId="{9101E41B-C378-41AC-8E9C-15F1426E358B}" srcOrd="0" destOrd="0" presId="urn:microsoft.com/office/officeart/2005/8/layout/radial1"/>
    <dgm:cxn modelId="{7954F751-A4AE-D04F-84A8-82316022462E}" type="presOf" srcId="{CBEF7398-8455-4895-9370-850BA9101DFC}" destId="{CEBFAD8B-9723-4FDE-B809-9004EA378DB0}" srcOrd="0" destOrd="0" presId="urn:microsoft.com/office/officeart/2005/8/layout/radial1"/>
    <dgm:cxn modelId="{06FF5BAB-59AF-074D-9F07-C993EC031878}" type="presOf" srcId="{A670462B-D67D-47A9-ADD4-1F3ABFC989EF}" destId="{71448841-F43A-48E2-918A-732527F54685}" srcOrd="0" destOrd="0" presId="urn:microsoft.com/office/officeart/2005/8/layout/radial1"/>
    <dgm:cxn modelId="{C33554C8-8382-A047-A26A-4C7E3071B030}" type="presOf" srcId="{E0BC115D-2A70-49D4-886B-27E8BE50A350}" destId="{C1E26232-795C-46AF-854A-C18963DE35E5}" srcOrd="0" destOrd="0" presId="urn:microsoft.com/office/officeart/2005/8/layout/radial1"/>
    <dgm:cxn modelId="{7AB3B255-6537-5B4B-95D1-7DF629DB0E54}" type="presOf" srcId="{7E6888B8-BD3C-4E76-A959-CE7D73122265}" destId="{9C48D145-243D-49D9-93A1-6ABC9203F16C}" srcOrd="0" destOrd="0" presId="urn:microsoft.com/office/officeart/2005/8/layout/radial1"/>
    <dgm:cxn modelId="{2BE6C73E-491D-4644-86AA-04467C6E7E00}" srcId="{1C5C587C-88AE-4CA2-A0F2-E9F43DA9F10C}" destId="{9A5ECFCB-A7C2-4D3C-88F2-3E5F4159232B}" srcOrd="3" destOrd="0" parTransId="{76992D9E-2209-47AA-AA39-D5F1619CAB1A}" sibTransId="{16346DF1-06B6-4782-BD35-98AE619E3AA8}"/>
    <dgm:cxn modelId="{6DCFAB45-C8C9-3248-8314-6C6339C21682}" type="presOf" srcId="{E25A8296-7AD5-4981-B6BD-28DB197187ED}" destId="{8F2073B9-7473-4466-92E0-B7383F694A0F}" srcOrd="0" destOrd="0" presId="urn:microsoft.com/office/officeart/2005/8/layout/radial1"/>
    <dgm:cxn modelId="{9B4F97D0-BBAC-F544-B5C3-C3ED8F9679FA}" type="presOf" srcId="{A311AFE1-F0D6-420B-B941-1A97DC9F2A31}" destId="{6F3BDEF0-043C-4732-9452-32DE9A3987F1}" srcOrd="1" destOrd="0" presId="urn:microsoft.com/office/officeart/2005/8/layout/radial1"/>
    <dgm:cxn modelId="{CE9A50DC-8634-1B4F-8E24-320F345D5A0B}" type="presOf" srcId="{9A5ECFCB-A7C2-4D3C-88F2-3E5F4159232B}" destId="{E26F4D3D-05EB-4426-9BDC-29413BD8FC13}" srcOrd="0" destOrd="0" presId="urn:microsoft.com/office/officeart/2005/8/layout/radial1"/>
    <dgm:cxn modelId="{A2F22ED1-DBCD-4C4D-87F2-52EB68462A94}" type="presOf" srcId="{C7CA3337-E259-4480-89B0-7878BF155470}" destId="{E3725852-1006-4BB2-ACD8-2580B9A46AC2}" srcOrd="0" destOrd="0" presId="urn:microsoft.com/office/officeart/2005/8/layout/radial1"/>
    <dgm:cxn modelId="{D951F86A-1F82-478D-8451-C0C63315CAE6}" srcId="{1C5C587C-88AE-4CA2-A0F2-E9F43DA9F10C}" destId="{C7CA3337-E259-4480-89B0-7878BF155470}" srcOrd="1" destOrd="0" parTransId="{B972AFFD-57E1-418A-A773-68B41B90A670}" sibTransId="{7D01D4F2-3A6C-4F7E-AECB-BF45ECF35BA3}"/>
    <dgm:cxn modelId="{32FD5F60-6908-C946-A3BC-D5CF60C5850F}" type="presOf" srcId="{76992D9E-2209-47AA-AA39-D5F1619CAB1A}" destId="{736A804C-172F-4B9C-B3A4-B918734FF8E0}" srcOrd="0" destOrd="0" presId="urn:microsoft.com/office/officeart/2005/8/layout/radial1"/>
    <dgm:cxn modelId="{FDAB573B-394E-9A49-B1F5-6BEA8EC6F427}" type="presOf" srcId="{A670462B-D67D-47A9-ADD4-1F3ABFC989EF}" destId="{E78D1A2F-625E-4D21-80B3-860B6A3D4307}" srcOrd="1" destOrd="0" presId="urn:microsoft.com/office/officeart/2005/8/layout/radial1"/>
    <dgm:cxn modelId="{76E4B19D-FF3E-604E-A659-BE6A1711A2A3}" type="presOf" srcId="{12C8BB84-EA7F-49E1-BC03-B19AF4A7E004}" destId="{3E35F419-31AA-46E9-9C2C-2155BAE9E7DF}" srcOrd="0" destOrd="0" presId="urn:microsoft.com/office/officeart/2005/8/layout/radial1"/>
    <dgm:cxn modelId="{27B69033-3F39-2C46-B8E0-7C1D13C65C02}" type="presOf" srcId="{1C5C587C-88AE-4CA2-A0F2-E9F43DA9F10C}" destId="{D5A6AA3B-7AC1-46FD-9840-FAC0A509B894}" srcOrd="0" destOrd="0" presId="urn:microsoft.com/office/officeart/2005/8/layout/radial1"/>
    <dgm:cxn modelId="{D0A867E7-662C-F84D-B4AA-826DB54897B1}" type="presOf" srcId="{A311AFE1-F0D6-420B-B941-1A97DC9F2A31}" destId="{C28335A7-3E76-4466-BD7E-13BAF30782F1}" srcOrd="0" destOrd="0" presId="urn:microsoft.com/office/officeart/2005/8/layout/radial1"/>
    <dgm:cxn modelId="{9CE76FE9-D09A-0340-922B-6FF6EEDA073E}" type="presOf" srcId="{7E6888B8-BD3C-4E76-A959-CE7D73122265}" destId="{3A0F6E4A-7C93-4D25-9F70-BE975B2E10F1}" srcOrd="1" destOrd="0" presId="urn:microsoft.com/office/officeart/2005/8/layout/radial1"/>
    <dgm:cxn modelId="{68C8246D-2BB4-2141-AAD5-829CEA41B3E3}" type="presOf" srcId="{DC74DF2E-87F8-4F47-9378-B4CE251D30E1}" destId="{2E6F73F0-2BC9-4360-8FC2-EBDD4EA914CD}" srcOrd="0" destOrd="0" presId="urn:microsoft.com/office/officeart/2005/8/layout/radial1"/>
    <dgm:cxn modelId="{19B10A82-D600-6A47-A95B-A8785FEF3668}" type="presOf" srcId="{B972AFFD-57E1-418A-A773-68B41B90A670}" destId="{35271240-0E15-454C-9E4A-7C09477C31A2}" srcOrd="0" destOrd="0" presId="urn:microsoft.com/office/officeart/2005/8/layout/radial1"/>
    <dgm:cxn modelId="{7D86B82E-E708-1B4C-9784-1890784655BE}" type="presOf" srcId="{12C8BB84-EA7F-49E1-BC03-B19AF4A7E004}" destId="{C151F236-2378-4257-81C4-9E675748BB85}" srcOrd="1" destOrd="0" presId="urn:microsoft.com/office/officeart/2005/8/layout/radial1"/>
    <dgm:cxn modelId="{9C875AA0-501B-4AE7-8A49-8DC587489385}" srcId="{E0BC115D-2A70-49D4-886B-27E8BE50A350}" destId="{1C5C587C-88AE-4CA2-A0F2-E9F43DA9F10C}" srcOrd="0" destOrd="0" parTransId="{E0F6A15E-65EC-4859-86C1-18BC52CEA4BA}" sibTransId="{6D39972F-A971-4BB5-963C-E1E56A64FEF3}"/>
    <dgm:cxn modelId="{F3D8B33D-9872-4972-A6BE-60417C9C8999}" srcId="{1C5C587C-88AE-4CA2-A0F2-E9F43DA9F10C}" destId="{CBEF7398-8455-4895-9370-850BA9101DFC}" srcOrd="0" destOrd="0" parTransId="{A311AFE1-F0D6-420B-B941-1A97DC9F2A31}" sibTransId="{5CDB5D82-3062-43A6-BF13-A8C6E1B44523}"/>
    <dgm:cxn modelId="{A2229D94-8C80-4648-A9F8-52F1536EEBD7}" type="presOf" srcId="{B972AFFD-57E1-418A-A773-68B41B90A670}" destId="{AC3D80EC-6A91-4F88-B086-073EF9BDDB09}" srcOrd="1" destOrd="0" presId="urn:microsoft.com/office/officeart/2005/8/layout/radial1"/>
    <dgm:cxn modelId="{D72C28B8-25D4-5847-8CB3-06D3348CB5BF}" type="presParOf" srcId="{C1E26232-795C-46AF-854A-C18963DE35E5}" destId="{D5A6AA3B-7AC1-46FD-9840-FAC0A509B894}" srcOrd="0" destOrd="0" presId="urn:microsoft.com/office/officeart/2005/8/layout/radial1"/>
    <dgm:cxn modelId="{87594429-6A44-C44F-A1ED-66F91615AE9E}" type="presParOf" srcId="{C1E26232-795C-46AF-854A-C18963DE35E5}" destId="{C28335A7-3E76-4466-BD7E-13BAF30782F1}" srcOrd="1" destOrd="0" presId="urn:microsoft.com/office/officeart/2005/8/layout/radial1"/>
    <dgm:cxn modelId="{C791F7C8-0D1E-C54A-9EB6-D4C0B802F218}" type="presParOf" srcId="{C28335A7-3E76-4466-BD7E-13BAF30782F1}" destId="{6F3BDEF0-043C-4732-9452-32DE9A3987F1}" srcOrd="0" destOrd="0" presId="urn:microsoft.com/office/officeart/2005/8/layout/radial1"/>
    <dgm:cxn modelId="{E179B7CB-1185-0149-A63A-677EF3DEEA12}" type="presParOf" srcId="{C1E26232-795C-46AF-854A-C18963DE35E5}" destId="{CEBFAD8B-9723-4FDE-B809-9004EA378DB0}" srcOrd="2" destOrd="0" presId="urn:microsoft.com/office/officeart/2005/8/layout/radial1"/>
    <dgm:cxn modelId="{CB02C353-8D91-A04D-9374-E82B28C1682C}" type="presParOf" srcId="{C1E26232-795C-46AF-854A-C18963DE35E5}" destId="{35271240-0E15-454C-9E4A-7C09477C31A2}" srcOrd="3" destOrd="0" presId="urn:microsoft.com/office/officeart/2005/8/layout/radial1"/>
    <dgm:cxn modelId="{6A1E790E-62C8-C948-8D95-4D277DC12067}" type="presParOf" srcId="{35271240-0E15-454C-9E4A-7C09477C31A2}" destId="{AC3D80EC-6A91-4F88-B086-073EF9BDDB09}" srcOrd="0" destOrd="0" presId="urn:microsoft.com/office/officeart/2005/8/layout/radial1"/>
    <dgm:cxn modelId="{00DBEFE2-48DC-8744-BC89-2569EE4278C5}" type="presParOf" srcId="{C1E26232-795C-46AF-854A-C18963DE35E5}" destId="{E3725852-1006-4BB2-ACD8-2580B9A46AC2}" srcOrd="4" destOrd="0" presId="urn:microsoft.com/office/officeart/2005/8/layout/radial1"/>
    <dgm:cxn modelId="{875E81A5-0DC3-D242-8513-2725F040A79A}" type="presParOf" srcId="{C1E26232-795C-46AF-854A-C18963DE35E5}" destId="{9C48D145-243D-49D9-93A1-6ABC9203F16C}" srcOrd="5" destOrd="0" presId="urn:microsoft.com/office/officeart/2005/8/layout/radial1"/>
    <dgm:cxn modelId="{7F1704F3-E947-DD46-9FD4-91F6C174661C}" type="presParOf" srcId="{9C48D145-243D-49D9-93A1-6ABC9203F16C}" destId="{3A0F6E4A-7C93-4D25-9F70-BE975B2E10F1}" srcOrd="0" destOrd="0" presId="urn:microsoft.com/office/officeart/2005/8/layout/radial1"/>
    <dgm:cxn modelId="{3541F020-83BF-E049-AA2A-26A3CAACFE47}" type="presParOf" srcId="{C1E26232-795C-46AF-854A-C18963DE35E5}" destId="{9101E41B-C378-41AC-8E9C-15F1426E358B}" srcOrd="6" destOrd="0" presId="urn:microsoft.com/office/officeart/2005/8/layout/radial1"/>
    <dgm:cxn modelId="{C8B90F6F-E50F-7D4D-9C5C-F9DEA6D71412}" type="presParOf" srcId="{C1E26232-795C-46AF-854A-C18963DE35E5}" destId="{736A804C-172F-4B9C-B3A4-B918734FF8E0}" srcOrd="7" destOrd="0" presId="urn:microsoft.com/office/officeart/2005/8/layout/radial1"/>
    <dgm:cxn modelId="{367847B6-016F-784E-A593-4C528E10ACB9}" type="presParOf" srcId="{736A804C-172F-4B9C-B3A4-B918734FF8E0}" destId="{90D07988-DC69-4216-A1D3-3623A8254BCB}" srcOrd="0" destOrd="0" presId="urn:microsoft.com/office/officeart/2005/8/layout/radial1"/>
    <dgm:cxn modelId="{1CA4FCB6-BB1A-5745-BB29-ECEEC5982593}" type="presParOf" srcId="{C1E26232-795C-46AF-854A-C18963DE35E5}" destId="{E26F4D3D-05EB-4426-9BDC-29413BD8FC13}" srcOrd="8" destOrd="0" presId="urn:microsoft.com/office/officeart/2005/8/layout/radial1"/>
    <dgm:cxn modelId="{3C28AC10-160A-9D43-9219-E00CC4D84F9B}" type="presParOf" srcId="{C1E26232-795C-46AF-854A-C18963DE35E5}" destId="{3E35F419-31AA-46E9-9C2C-2155BAE9E7DF}" srcOrd="9" destOrd="0" presId="urn:microsoft.com/office/officeart/2005/8/layout/radial1"/>
    <dgm:cxn modelId="{340F04E3-3058-A641-8FB5-742172AE8A6D}" type="presParOf" srcId="{3E35F419-31AA-46E9-9C2C-2155BAE9E7DF}" destId="{C151F236-2378-4257-81C4-9E675748BB85}" srcOrd="0" destOrd="0" presId="urn:microsoft.com/office/officeart/2005/8/layout/radial1"/>
    <dgm:cxn modelId="{55ACB496-9BE9-014D-9405-52193EACF9D0}" type="presParOf" srcId="{C1E26232-795C-46AF-854A-C18963DE35E5}" destId="{8F2073B9-7473-4466-92E0-B7383F694A0F}" srcOrd="10" destOrd="0" presId="urn:microsoft.com/office/officeart/2005/8/layout/radial1"/>
    <dgm:cxn modelId="{7A9F0288-8D82-6241-B36E-474DE4F6F6F8}" type="presParOf" srcId="{C1E26232-795C-46AF-854A-C18963DE35E5}" destId="{71448841-F43A-48E2-918A-732527F54685}" srcOrd="11" destOrd="0" presId="urn:microsoft.com/office/officeart/2005/8/layout/radial1"/>
    <dgm:cxn modelId="{5706E88F-69D5-644F-AF44-5279D09F2CE0}" type="presParOf" srcId="{71448841-F43A-48E2-918A-732527F54685}" destId="{E78D1A2F-625E-4D21-80B3-860B6A3D4307}" srcOrd="0" destOrd="0" presId="urn:microsoft.com/office/officeart/2005/8/layout/radial1"/>
    <dgm:cxn modelId="{AD1D9098-9C62-1943-9A58-274C0CAF6BA7}" type="presParOf" srcId="{C1E26232-795C-46AF-854A-C18963DE35E5}" destId="{2E6F73F0-2BC9-4360-8FC2-EBDD4EA914C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ED5A4-9EB6-4A9B-9290-29AE39DB3688}" type="doc">
      <dgm:prSet loTypeId="urn:microsoft.com/office/officeart/2005/8/layout/radial3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C70A9AE4-D799-429C-9D68-7DABE8D540BC}">
      <dgm:prSet phldrT="[Text]" custT="1"/>
      <dgm:spPr>
        <a:xfrm>
          <a:off x="2239730" y="1011036"/>
          <a:ext cx="2418299" cy="241829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IN" sz="2800" b="1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year Schedule of Events</a:t>
          </a:r>
        </a:p>
      </dgm:t>
    </dgm:pt>
    <dgm:pt modelId="{E29ADF12-812F-4526-A008-DAE04E24EED3}" type="parTrans" cxnId="{61258026-9955-4925-A07C-2AACEB565CEB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4B374-6AF1-4DD3-A889-ABB39666490D}" type="sibTrans" cxnId="{61258026-9955-4925-A07C-2AACEB565CEB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690AB-DC2A-4633-81CB-3546CD0EC2E1}">
      <dgm:prSet phldrT="[Text]" custT="1"/>
      <dgm:spPr>
        <a:xfrm>
          <a:off x="2849730" y="50130"/>
          <a:ext cx="1506515" cy="120914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Ethics committee review and approval</a:t>
          </a:r>
        </a:p>
      </dgm:t>
    </dgm:pt>
    <dgm:pt modelId="{C8782E49-872E-4BD4-9A38-3B9C27FF9EED}" type="parTrans" cxnId="{3074A859-77CA-4B90-9EBC-7A3A607276B7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E02FBA-3449-4ADD-BE67-FFB9654A20DC}" type="sibTrans" cxnId="{3074A859-77CA-4B90-9EBC-7A3A607276B7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C804C-B529-44B8-955D-29370F27B284}">
      <dgm:prSet phldrT="[Text]" custT="1"/>
      <dgm:spPr>
        <a:xfrm>
          <a:off x="4209696" y="1966250"/>
          <a:ext cx="1550867" cy="120914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of data collectors and supervisors</a:t>
          </a:r>
          <a:endParaRPr lang="en-IN" sz="32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41B50E-54C9-429C-90A5-F6C6007F0056}" type="parTrans" cxnId="{C27A35F0-4685-4C2F-8A7E-4A54954A9D4E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7BF2A5-5A68-48E0-915F-24A7B0140B2F}" type="sibTrans" cxnId="{C27A35F0-4685-4C2F-8A7E-4A54954A9D4E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D47ED-5137-4E13-8A51-AE97B9305FAD}">
      <dgm:prSet phldrT="[Text]" custT="1"/>
      <dgm:spPr>
        <a:xfrm>
          <a:off x="3384928" y="3035319"/>
          <a:ext cx="1495295" cy="120914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>
            <a:buNone/>
          </a:pP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Open data kit (ODK) preparation/ and pre-test</a:t>
          </a:r>
          <a:endParaRPr lang="en-IN" sz="32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83BB497-C7EE-4213-B50C-5E0674231904}" type="parTrans" cxnId="{6483E9EF-7AE5-44A0-A37D-89D778BB31DB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350F7-DE60-41F7-BBCF-049967155CAA}" type="sibTrans" cxnId="{6483E9EF-7AE5-44A0-A37D-89D778BB31DB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5C93D-3C8D-4430-810E-00CDE947F744}">
      <dgm:prSet phldrT="[Text]" custT="1"/>
      <dgm:spPr>
        <a:xfrm>
          <a:off x="2160609" y="3035319"/>
          <a:ext cx="1209149" cy="120914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en-IN" sz="32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9528464-5A3B-44B1-ADCA-3E84A0E9D84D}" type="parTrans" cxnId="{A178D6B1-0D7D-4C0D-ABFC-DDED7F22BA34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FFFDD-067F-47ED-B1EA-7E0EC573297B}" type="sibTrans" cxnId="{A178D6B1-0D7D-4C0D-ABFC-DDED7F22BA34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C2AB9-BC22-42B2-8C17-46EC052304B6}">
      <dgm:prSet phldrT="[Text]" custT="1"/>
      <dgm:spPr>
        <a:xfrm>
          <a:off x="1308055" y="1966250"/>
          <a:ext cx="1209149" cy="120914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 Analysis and write up</a:t>
          </a:r>
          <a:endParaRPr lang="en-IN" sz="32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1CF2AE-FB6B-4E59-B431-F36E334EF943}" type="parTrans" cxnId="{1AB1C699-5BA4-4F6B-937C-5086F4C19D57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567BE-4364-44AB-8239-BAE8A9F2C4EB}" type="sibTrans" cxnId="{1AB1C699-5BA4-4F6B-937C-5086F4C19D57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4EC8E9-3FCD-49C1-9A82-DA6CDA94479A}">
      <dgm:prSet phldrT="[Text]" custT="1"/>
      <dgm:spPr>
        <a:xfrm>
          <a:off x="1417836" y="633142"/>
          <a:ext cx="1598133" cy="120914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 and submission of manuscript</a:t>
          </a:r>
        </a:p>
      </dgm:t>
    </dgm:pt>
    <dgm:pt modelId="{418827EA-665B-4C34-8C34-DD91DD275599}" type="parTrans" cxnId="{7B88D1F0-BACF-4D7E-8245-D7336564751D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5F77A-11A1-466C-9058-9A32626D54E0}" type="sibTrans" cxnId="{7B88D1F0-BACF-4D7E-8245-D7336564751D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F5F93-AA39-46B4-A842-2C50AEC48DB9}">
      <dgm:prSet phldrT="[Text]"/>
      <dgm:spPr/>
      <dgm:t>
        <a:bodyPr/>
        <a:lstStyle/>
        <a:p>
          <a:endParaRPr lang="en-IN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54CF1-9F4F-45CC-8546-EAC6FCA26A73}" type="sibTrans" cxnId="{C49862BE-FF2E-44A3-A4AF-4B680E1E9BEA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67FB4-F8EF-4659-9D45-4228C3A21E8C}" type="parTrans" cxnId="{C49862BE-FF2E-44A3-A4AF-4B680E1E9BEA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C96C0-7605-4F4F-9958-6720C126E5DC}">
      <dgm:prSet custT="1"/>
      <dgm:spPr>
        <a:xfrm>
          <a:off x="4117383" y="766701"/>
          <a:ext cx="1209149" cy="120914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Tool preparation and pre-test </a:t>
          </a:r>
        </a:p>
        <a:p>
          <a:pPr>
            <a:buNone/>
          </a:pPr>
          <a:endParaRPr lang="en-IN" sz="3200" b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1DE2ED-9161-447B-B605-A3CFDE51F00F}" type="parTrans" cxnId="{6BE664C6-FADF-4895-99FD-C2796C0AC57F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44E6D-D12B-48E8-A624-604339B20441}" type="sibTrans" cxnId="{6BE664C6-FADF-4895-99FD-C2796C0AC57F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13B04C-EFCE-482D-885A-BCFFFE3195D0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DF0D6-2CFF-42B5-9439-3D4A0D5BB6DE}" type="parTrans" cxnId="{E3034925-35EF-4689-83FF-54EEADB5C01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C0DFA-563C-47E4-84A8-C76F0AC8E446}" type="sibTrans" cxnId="{E3034925-35EF-4689-83FF-54EEADB5C01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37896-0A19-4BCE-BA1C-5B5F8BD16AC6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645B45-A4CE-4954-91DD-23BA57ABEFD1}" type="parTrans" cxnId="{7D04F688-8E1B-4F63-8B23-C9A8B9625F21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197EC-F2D5-4D93-9AAF-E19392923C40}" type="sibTrans" cxnId="{7D04F688-8E1B-4F63-8B23-C9A8B9625F21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C8C437-E81A-419B-941E-6A10D1EBFC34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524C1-F0EA-440E-A374-4DA74BC6F25F}" type="parTrans" cxnId="{AD9DA39B-9E84-4C42-B4FD-D65DC17DD91A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4B876-12A2-4433-8F2A-A7990DE3A18D}" type="sibTrans" cxnId="{AD9DA39B-9E84-4C42-B4FD-D65DC17DD91A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7BE8F-DEC6-4998-AC07-8DC06139B3C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835D71-E82C-4211-8987-965DC1157D2F}" type="parTrans" cxnId="{B1257E39-BEA7-42D5-A682-357DAC96113F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04F7F-57EF-4B12-80DC-2DE195F84056}" type="sibTrans" cxnId="{B1257E39-BEA7-42D5-A682-357DAC96113F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075E5-1CD6-4936-A631-F689CD5C4398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CC93A-EC9C-48F3-AD79-BC58436F2060}" type="parTrans" cxnId="{BCBCD444-0DC5-49AA-8FC7-911C340080E9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36C71-2A1F-4FA0-959E-9A18340D6888}" type="sibTrans" cxnId="{BCBCD444-0DC5-49AA-8FC7-911C340080E9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19205-71B2-48E1-A00D-6B2B9D7452D8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29E7E-6AB3-4811-8877-7873C8C6160F}" type="parTrans" cxnId="{0A997F19-3AF8-4A8E-A1BC-5B8924F2D87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E8CD2-0834-4CC6-8A66-5D1C54139257}" type="sibTrans" cxnId="{0A997F19-3AF8-4A8E-A1BC-5B8924F2D87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C581F-AD29-49D6-9AAD-5323DEE57D3B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0B6C2-BD9E-4F11-8BBE-4D80393088CE}" type="parTrans" cxnId="{0F15D05D-B18F-4B2E-B289-5D8788BBC1CD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26B45-2A6D-4BE1-AF09-732E1534D5D4}" type="sibTrans" cxnId="{0F15D05D-B18F-4B2E-B289-5D8788BBC1CD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DFFEF-8C0B-46B8-8E49-4714F01256A0}">
      <dgm:prSet/>
      <dgm:spPr/>
      <dgm:t>
        <a:bodyPr/>
        <a:lstStyle/>
        <a:p>
          <a:pPr rtl="0"/>
          <a:endParaRPr lang="en-IN" sz="3200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1B371-82F8-41B9-80CD-D07C1A3602C9}" type="parTrans" cxnId="{7B724C01-F22B-4FED-AC56-80A0EB7DF5C0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20632-F387-4CBD-96A9-144C33017175}" type="sibTrans" cxnId="{7B724C01-F22B-4FED-AC56-80A0EB7DF5C0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8A45-38D2-458B-8A4B-21D121E7F4E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CAACB-8CED-4A17-9D5C-290C04AB0B5F}" type="parTrans" cxnId="{B2877E59-4F37-4C03-A85A-F4FC8BA88EF2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92BA4-1122-49C7-8825-0DAFCF47FAD5}" type="sibTrans" cxnId="{B2877E59-4F37-4C03-A85A-F4FC8BA88EF2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5BA5B-E5CD-40C3-A42B-E1F1B0A6DBA6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603F8-A9BD-4DDC-9FAB-4029DFBD24B5}" type="parTrans" cxnId="{FA11536B-C9FA-4496-94B4-A860ACF550C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A0C24E-1180-4170-9891-7153E1EE7954}" type="sibTrans" cxnId="{FA11536B-C9FA-4496-94B4-A860ACF550C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3A515-AEBB-40C3-A92D-FCA409938EFD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BB5C9-A86B-412A-8413-05F5188D4520}" type="parTrans" cxnId="{32820CAA-A2F9-4227-952A-A4FC055A5EF3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143B2-1439-4265-856B-F528AE349F69}" type="sibTrans" cxnId="{32820CAA-A2F9-4227-952A-A4FC055A5EF3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656DE-E629-4016-B118-181DD1B9CF10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4D3EA-E05E-4DAD-BD1E-11EEA30C3B52}" type="parTrans" cxnId="{3AE30BF7-8576-4047-84AC-39B37C050824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6D2EE-7916-41A8-8B9C-E61539DD2B99}" type="sibTrans" cxnId="{3AE30BF7-8576-4047-84AC-39B37C050824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4D6DD-1BF7-47A8-AB98-E7B332A2E4E7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6216C-B8F7-4EE0-B1B4-06B17E1AD25E}" type="parTrans" cxnId="{7F008E7C-E633-4DFB-9C42-EECAE1AF0EF1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22029-EA5C-4E62-A750-2F5460E119C8}" type="sibTrans" cxnId="{7F008E7C-E633-4DFB-9C42-EECAE1AF0EF1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6B1B6-90BD-41A2-B7A2-EB9D578BC6F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DAC147-34D8-4DB9-8CBD-319401EC45E1}" type="parTrans" cxnId="{1F618A6B-A0D4-470D-994F-7A16B17B1E9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B36A0-71D4-4BDB-9961-4F1D11C536DC}" type="sibTrans" cxnId="{1F618A6B-A0D4-470D-994F-7A16B17B1E9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96F66-9638-40F6-8EDB-5726A0658C66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065E5-2BE5-45EE-A50A-34525306D7CD}" type="parTrans" cxnId="{6D97D733-1A3F-4580-ACA5-0BF83821964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D3C87-7696-4F5C-AB80-ADE8A0EFA0E7}" type="sibTrans" cxnId="{6D97D733-1A3F-4580-ACA5-0BF83821964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D83A1-C9EE-4AE7-9628-912B7C5532B7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B896B-4F65-4B16-B525-D55A12C3928A}" type="parTrans" cxnId="{6B8A5599-52C1-4577-9532-8764D2AAA3F6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71A33-3E79-49A8-9181-2B1B3F2364DF}" type="sibTrans" cxnId="{6B8A5599-52C1-4577-9532-8764D2AAA3F6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D1A684-B4E1-4A63-8EEC-0E35EA697EF2}">
      <dgm:prSet/>
      <dgm:spPr/>
      <dgm:t>
        <a:bodyPr/>
        <a:lstStyle/>
        <a:p>
          <a:pPr rtl="0"/>
          <a:endParaRPr lang="en-IN" sz="3200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8E052-7D30-4F6C-BD73-7DF1FA6BBD44}" type="parTrans" cxnId="{C30E2A5E-18AE-4552-963A-6ABAF5FB6F73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73928-840B-4709-8903-11474E3F4B0A}" type="sibTrans" cxnId="{C30E2A5E-18AE-4552-963A-6ABAF5FB6F73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6CA55-B748-4F35-9ED5-9AABF204CD2F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D7399-D2FA-4089-BE84-1CBA2DBA5D66}" type="parTrans" cxnId="{D78AFAC3-04C7-48B2-983D-F5ABDA7363F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E036D-0B17-49DA-B3C9-B0769E286197}" type="sibTrans" cxnId="{D78AFAC3-04C7-48B2-983D-F5ABDA7363FC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5D224-B8E4-450E-90F6-71AAD057AEF8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38F66-878B-4285-9DFE-F59E4B7708CC}" type="parTrans" cxnId="{D918A894-C33B-4882-B5FC-67E5ABE15378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759B33-B588-4927-99CE-9CEC98F55588}" type="sibTrans" cxnId="{D918A894-C33B-4882-B5FC-67E5ABE15378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B6B63-B061-4FD6-AF8F-108DC2429AEF}">
      <dgm:prSet/>
      <dgm:spPr/>
      <dgm:t>
        <a:bodyPr/>
        <a:lstStyle/>
        <a:p>
          <a:pPr rtl="0"/>
          <a:endParaRPr lang="en-IN" sz="3200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2905B-638D-4611-BD2D-1C35CC14E550}" type="parTrans" cxnId="{03593A05-2EE7-4E22-BC26-87A0ED68856F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3845F-1F0F-4A59-A887-112019642A72}" type="sibTrans" cxnId="{03593A05-2EE7-4E22-BC26-87A0ED68856F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D6140-BADB-41DB-ACAE-F151E88F2380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8339D-6FAC-4158-AB2C-F3D0F6FF6405}" type="parTrans" cxnId="{F9D9C2A1-8A7D-4C08-9233-0216EBABC3F9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5A056-BC05-4CB4-9070-1F9A99A742C9}" type="sibTrans" cxnId="{F9D9C2A1-8A7D-4C08-9233-0216EBABC3F9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362DC-E823-4F3B-83B5-D9EDB362E5CB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A3090-8F9B-4F4D-BDFE-A1552DAD845F}" type="parTrans" cxnId="{EE1D12A8-01A9-4AFE-9465-7636A7EFC34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4F9BE-E1F2-42C4-A98E-034453E4F520}" type="sibTrans" cxnId="{EE1D12A8-01A9-4AFE-9465-7636A7EFC345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1B4F8-6E9D-4006-8082-1C39C2CE3BDE}">
      <dgm:prSet/>
      <dgm:spPr/>
      <dgm:t>
        <a:bodyPr/>
        <a:lstStyle/>
        <a:p>
          <a:pPr rtl="0"/>
          <a:endParaRPr lang="en-IN" sz="3200" b="0" i="0" u="none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E72B5-CD4E-4D23-A1FA-DF91294D432B}" type="parTrans" cxnId="{F2C489FC-05C2-423A-B42F-06B29D8DE843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22C46-FE38-4817-90C4-AAFE1AE0C228}" type="sibTrans" cxnId="{F2C489FC-05C2-423A-B42F-06B29D8DE843}">
      <dgm:prSet/>
      <dgm:spPr/>
      <dgm:t>
        <a:bodyPr/>
        <a:lstStyle/>
        <a:p>
          <a:endParaRPr lang="en-IN" sz="32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CA660-A064-4882-B028-A778B0B24665}" type="pres">
      <dgm:prSet presAssocID="{B9DED5A4-9EB6-4A9B-9290-29AE39DB36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80989F-D042-42B2-ABB4-8436E7137090}" type="pres">
      <dgm:prSet presAssocID="{B9DED5A4-9EB6-4A9B-9290-29AE39DB3688}" presName="radial" presStyleCnt="0">
        <dgm:presLayoutVars>
          <dgm:animLvl val="ctr"/>
        </dgm:presLayoutVars>
      </dgm:prSet>
      <dgm:spPr/>
    </dgm:pt>
    <dgm:pt modelId="{33EFF5AA-37D1-4685-B121-8A72F51CF093}" type="pres">
      <dgm:prSet presAssocID="{C70A9AE4-D799-429C-9D68-7DABE8D540BC}" presName="centerShape" presStyleLbl="vennNode1" presStyleIdx="0" presStyleCnt="8" custScaleX="77196"/>
      <dgm:spPr/>
      <dgm:t>
        <a:bodyPr/>
        <a:lstStyle/>
        <a:p>
          <a:endParaRPr lang="en-US"/>
        </a:p>
      </dgm:t>
    </dgm:pt>
    <dgm:pt modelId="{7C941BE8-66BE-4570-93C7-4B154B2F6964}" type="pres">
      <dgm:prSet presAssocID="{DB3690AB-DC2A-4633-81CB-3546CD0EC2E1}" presName="node" presStyleLbl="vennNode1" presStyleIdx="1" presStyleCnt="8" custScaleX="364771" custRadScaleRad="112374" custRadScaleInc="3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34431-7FD3-4B16-B0E1-83607BD3910E}" type="pres">
      <dgm:prSet presAssocID="{347C96C0-7605-4F4F-9958-6720C126E5DC}" presName="node" presStyleLbl="vennNode1" presStyleIdx="2" presStyleCnt="8" custScaleX="302532" custRadScaleRad="136258" custRadScaleInc="39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5A6EF-3CF1-46C9-8422-55555A602021}" type="pres">
      <dgm:prSet presAssocID="{074C804C-B529-44B8-955D-29370F27B284}" presName="node" presStyleLbl="vennNode1" presStyleIdx="3" presStyleCnt="8" custScaleX="255968" custRadScaleRad="140186" custRadScaleInc="-7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79F6F-1D7A-4E50-A613-3FFDC52CA4FD}" type="pres">
      <dgm:prSet presAssocID="{242D47ED-5137-4E13-8A51-AE97B9305FAD}" presName="node" presStyleLbl="vennNode1" presStyleIdx="4" presStyleCnt="8" custScaleX="361569" custRadScaleRad="135961" custRadScaleInc="-37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DAC22-CA9D-4CEC-9462-8C278512488E}" type="pres">
      <dgm:prSet presAssocID="{BBB5C93D-3C8D-4430-810E-00CDE947F744}" presName="node" presStyleLbl="vennNode1" presStyleIdx="5" presStyleCnt="8" custScaleX="360630" custRadScaleRad="190938" custRadScaleInc="69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9D54D-6E2D-4079-A081-77411134DBF3}" type="pres">
      <dgm:prSet presAssocID="{BF0C2AB9-BC22-42B2-8C17-46EC052304B6}" presName="node" presStyleLbl="vennNode1" presStyleIdx="6" presStyleCnt="8" custScaleX="300455" custRadScaleRad="150380" custRadScaleInc="8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A1B8C-5B15-47FC-ABCE-99DB333F336E}" type="pres">
      <dgm:prSet presAssocID="{254EC8E9-3FCD-49C1-9A82-DA6CDA94479A}" presName="node" presStyleLbl="vennNode1" presStyleIdx="7" presStyleCnt="8" custScaleX="319654" custRadScaleRad="213458" custRadScaleInc="-44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820CAA-A2F9-4227-952A-A4FC055A5EF3}" srcId="{3675BA5B-E5CD-40C3-A42B-E1F1B0A6DBA6}" destId="{00C3A515-AEBB-40C3-A92D-FCA409938EFD}" srcOrd="0" destOrd="0" parTransId="{176BB5C9-A86B-412A-8413-05F5188D4520}" sibTransId="{2FA143B2-1439-4265-856B-F528AE349F69}"/>
    <dgm:cxn modelId="{6E7827B1-4CFC-4034-BEF8-F856553EB76A}" type="presOf" srcId="{DB3690AB-DC2A-4633-81CB-3546CD0EC2E1}" destId="{7C941BE8-66BE-4570-93C7-4B154B2F6964}" srcOrd="0" destOrd="0" presId="urn:microsoft.com/office/officeart/2005/8/layout/radial3"/>
    <dgm:cxn modelId="{0D2F63B4-5B76-4322-AE08-9436CBE0E07E}" type="presOf" srcId="{347C96C0-7605-4F4F-9958-6720C126E5DC}" destId="{9F934431-7FD3-4B16-B0E1-83607BD3910E}" srcOrd="0" destOrd="0" presId="urn:microsoft.com/office/officeart/2005/8/layout/radial3"/>
    <dgm:cxn modelId="{3074A859-77CA-4B90-9EBC-7A3A607276B7}" srcId="{C70A9AE4-D799-429C-9D68-7DABE8D540BC}" destId="{DB3690AB-DC2A-4633-81CB-3546CD0EC2E1}" srcOrd="0" destOrd="0" parTransId="{C8782E49-872E-4BD4-9A38-3B9C27FF9EED}" sibTransId="{8CE02FBA-3449-4ADD-BE67-FFB9654A20DC}"/>
    <dgm:cxn modelId="{3AE30BF7-8576-4047-84AC-39B37C050824}" srcId="{B9DED5A4-9EB6-4A9B-9290-29AE39DB3688}" destId="{F65656DE-E629-4016-B118-181DD1B9CF10}" srcOrd="9" destOrd="0" parTransId="{6FA4D3EA-E05E-4DAD-BD1E-11EEA30C3B52}" sibTransId="{F476D2EE-7916-41A8-8B9C-E61539DD2B99}"/>
    <dgm:cxn modelId="{D918A894-C33B-4882-B5FC-67E5ABE15378}" srcId="{B9DED5A4-9EB6-4A9B-9290-29AE39DB3688}" destId="{1BC5D224-B8E4-450E-90F6-71AAD057AEF8}" srcOrd="14" destOrd="0" parTransId="{55838F66-878B-4285-9DFE-F59E4B7708CC}" sibTransId="{2F759B33-B588-4927-99CE-9CEC98F55588}"/>
    <dgm:cxn modelId="{C27A35F0-4685-4C2F-8A7E-4A54954A9D4E}" srcId="{C70A9AE4-D799-429C-9D68-7DABE8D540BC}" destId="{074C804C-B529-44B8-955D-29370F27B284}" srcOrd="2" destOrd="0" parTransId="{1541B50E-54C9-429C-90A5-F6C6007F0056}" sibTransId="{017BF2A5-5A68-48E0-915F-24A7B0140B2F}"/>
    <dgm:cxn modelId="{7B88D1F0-BACF-4D7E-8245-D7336564751D}" srcId="{C70A9AE4-D799-429C-9D68-7DABE8D540BC}" destId="{254EC8E9-3FCD-49C1-9A82-DA6CDA94479A}" srcOrd="6" destOrd="0" parTransId="{418827EA-665B-4C34-8C34-DD91DD275599}" sibTransId="{1895F77A-11A1-466C-9058-9A32626D54E0}"/>
    <dgm:cxn modelId="{7D04F688-8E1B-4F63-8B23-C9A8B9625F21}" srcId="{6513B04C-EFCE-482D-885A-BCFFFE3195D0}" destId="{FB937896-0A19-4BCE-BA1C-5B5F8BD16AC6}" srcOrd="0" destOrd="0" parTransId="{E7645B45-A4CE-4954-91DD-23BA57ABEFD1}" sibTransId="{AE3197EC-F2D5-4D93-9AAF-E19392923C40}"/>
    <dgm:cxn modelId="{C06474CD-3979-4A28-BB29-E8514990052D}" type="presOf" srcId="{242D47ED-5137-4E13-8A51-AE97B9305FAD}" destId="{5A279F6F-1D7A-4E50-A613-3FFDC52CA4FD}" srcOrd="0" destOrd="0" presId="urn:microsoft.com/office/officeart/2005/8/layout/radial3"/>
    <dgm:cxn modelId="{79B60385-2D08-42FF-8FEF-F8FB305641D5}" type="presOf" srcId="{C70A9AE4-D799-429C-9D68-7DABE8D540BC}" destId="{33EFF5AA-37D1-4685-B121-8A72F51CF093}" srcOrd="0" destOrd="0" presId="urn:microsoft.com/office/officeart/2005/8/layout/radial3"/>
    <dgm:cxn modelId="{B1257E39-BEA7-42D5-A682-357DAC96113F}" srcId="{B9DED5A4-9EB6-4A9B-9290-29AE39DB3688}" destId="{79C7BE8F-DEC6-4998-AC07-8DC06139B3CC}" srcOrd="4" destOrd="0" parTransId="{E9835D71-E82C-4211-8987-965DC1157D2F}" sibTransId="{1F304F7F-57EF-4B12-80DC-2DE195F84056}"/>
    <dgm:cxn modelId="{E3034925-35EF-4689-83FF-54EEADB5C015}" srcId="{B9DED5A4-9EB6-4A9B-9290-29AE39DB3688}" destId="{6513B04C-EFCE-482D-885A-BCFFFE3195D0}" srcOrd="2" destOrd="0" parTransId="{D21DF0D6-2CFF-42B5-9439-3D4A0D5BB6DE}" sibTransId="{38DC0DFA-563C-47E4-84A8-C76F0AC8E446}"/>
    <dgm:cxn modelId="{7B724C01-F22B-4FED-AC56-80A0EB7DF5C0}" srcId="{295C581F-AD29-49D6-9AAD-5323DEE57D3B}" destId="{5D2DFFEF-8C0B-46B8-8E49-4714F01256A0}" srcOrd="0" destOrd="0" parTransId="{BE51B371-82F8-41B9-80CD-D07C1A3602C9}" sibTransId="{83820632-F387-4CBD-96A9-144C33017175}"/>
    <dgm:cxn modelId="{F9D9C2A1-8A7D-4C08-9233-0216EBABC3F9}" srcId="{B9DED5A4-9EB6-4A9B-9290-29AE39DB3688}" destId="{5DCD6140-BADB-41DB-ACAE-F151E88F2380}" srcOrd="15" destOrd="0" parTransId="{9A58339D-6FAC-4158-AB2C-F3D0F6FF6405}" sibTransId="{8335A056-BC05-4CB4-9070-1F9A99A742C9}"/>
    <dgm:cxn modelId="{6D97D733-1A3F-4580-ACA5-0BF83821964C}" srcId="{B9DED5A4-9EB6-4A9B-9290-29AE39DB3688}" destId="{55196F66-9638-40F6-8EDB-5726A0658C66}" srcOrd="11" destOrd="0" parTransId="{19D065E5-2BE5-45EE-A50A-34525306D7CD}" sibTransId="{CBFD3C87-7696-4F5C-AB80-ADE8A0EFA0E7}"/>
    <dgm:cxn modelId="{70B4D015-6CD2-4A8B-95F6-CE5BE05C3891}" type="presOf" srcId="{074C804C-B529-44B8-955D-29370F27B284}" destId="{26E5A6EF-3CF1-46C9-8422-55555A602021}" srcOrd="0" destOrd="0" presId="urn:microsoft.com/office/officeart/2005/8/layout/radial3"/>
    <dgm:cxn modelId="{03593A05-2EE7-4E22-BC26-87A0ED68856F}" srcId="{1BC5D224-B8E4-450E-90F6-71AAD057AEF8}" destId="{A16B6B63-B061-4FD6-AF8F-108DC2429AEF}" srcOrd="0" destOrd="0" parTransId="{5B72905B-638D-4611-BD2D-1C35CC14E550}" sibTransId="{5633845F-1F0F-4A59-A887-112019642A72}"/>
    <dgm:cxn modelId="{0F15D05D-B18F-4B2E-B289-5D8788BBC1CD}" srcId="{B9DED5A4-9EB6-4A9B-9290-29AE39DB3688}" destId="{295C581F-AD29-49D6-9AAD-5323DEE57D3B}" srcOrd="6" destOrd="0" parTransId="{1A80B6C2-BD9E-4F11-8BBE-4D80393088CE}" sibTransId="{88D26B45-2A6D-4BE1-AF09-732E1534D5D4}"/>
    <dgm:cxn modelId="{2DC53985-F693-47CB-9A9A-E043D10C055B}" type="presOf" srcId="{254EC8E9-3FCD-49C1-9A82-DA6CDA94479A}" destId="{334A1B8C-5B15-47FC-ABCE-99DB333F336E}" srcOrd="0" destOrd="0" presId="urn:microsoft.com/office/officeart/2005/8/layout/radial3"/>
    <dgm:cxn modelId="{6BE664C6-FADF-4895-99FD-C2796C0AC57F}" srcId="{C70A9AE4-D799-429C-9D68-7DABE8D540BC}" destId="{347C96C0-7605-4F4F-9958-6720C126E5DC}" srcOrd="1" destOrd="0" parTransId="{E11DE2ED-9161-447B-B605-A3CFDE51F00F}" sibTransId="{21F44E6D-D12B-48E8-A624-604339B20441}"/>
    <dgm:cxn modelId="{7F008E7C-E633-4DFB-9C42-EECAE1AF0EF1}" srcId="{B9DED5A4-9EB6-4A9B-9290-29AE39DB3688}" destId="{7FE4D6DD-1BF7-47A8-AB98-E7B332A2E4E7}" srcOrd="10" destOrd="0" parTransId="{9E36216C-B8F7-4EE0-B1B4-06B17E1AD25E}" sibTransId="{DB722029-EA5C-4E62-A750-2F5460E119C8}"/>
    <dgm:cxn modelId="{F2C489FC-05C2-423A-B42F-06B29D8DE843}" srcId="{41E362DC-E823-4F3B-83B5-D9EDB362E5CB}" destId="{E7D1B4F8-6E9D-4006-8082-1C39C2CE3BDE}" srcOrd="0" destOrd="0" parTransId="{92EE72B5-CD4E-4D23-A1FA-DF91294D432B}" sibTransId="{9C822C46-FE38-4817-90C4-AAFE1AE0C228}"/>
    <dgm:cxn modelId="{1F618A6B-A0D4-470D-994F-7A16B17B1E95}" srcId="{7FE4D6DD-1BF7-47A8-AB98-E7B332A2E4E7}" destId="{5636B1B6-90BD-41A2-B7A2-EB9D578BC6FC}" srcOrd="0" destOrd="0" parTransId="{EEDAC147-34D8-4DB9-8CBD-319401EC45E1}" sibTransId="{25DB36A0-71D4-4BDB-9961-4F1D11C536DC}"/>
    <dgm:cxn modelId="{C49862BE-FF2E-44A3-A4AF-4B680E1E9BEA}" srcId="{B9DED5A4-9EB6-4A9B-9290-29AE39DB3688}" destId="{131F5F93-AA39-46B4-A842-2C50AEC48DB9}" srcOrd="1" destOrd="0" parTransId="{09867FB4-F8EF-4659-9D45-4228C3A21E8C}" sibTransId="{00554CF1-9F4F-45CC-8546-EAC6FCA26A73}"/>
    <dgm:cxn modelId="{D78AFAC3-04C7-48B2-983D-F5ABDA7363FC}" srcId="{B9DED5A4-9EB6-4A9B-9290-29AE39DB3688}" destId="{FD06CA55-B748-4F35-9ED5-9AABF204CD2F}" srcOrd="13" destOrd="0" parTransId="{44BD7399-D2FA-4089-BE84-1CBA2DBA5D66}" sibTransId="{88DE036D-0B17-49DA-B3C9-B0769E286197}"/>
    <dgm:cxn modelId="{C30E2A5E-18AE-4552-963A-6ABAF5FB6F73}" srcId="{6C5D83A1-C9EE-4AE7-9628-912B7C5532B7}" destId="{35D1A684-B4E1-4A63-8EEC-0E35EA697EF2}" srcOrd="0" destOrd="0" parTransId="{5DA8E052-7D30-4F6C-BD73-7DF1FA6BBD44}" sibTransId="{BF573928-840B-4709-8903-11474E3F4B0A}"/>
    <dgm:cxn modelId="{B2877E59-4F37-4C03-A85A-F4FC8BA88EF2}" srcId="{B9DED5A4-9EB6-4A9B-9290-29AE39DB3688}" destId="{D8978A45-38D2-458B-8A4B-21D121E7F4E5}" srcOrd="7" destOrd="0" parTransId="{C1ACAACB-8CED-4A17-9D5C-290C04AB0B5F}" sibTransId="{D3192BA4-1122-49C7-8825-0DAFCF47FAD5}"/>
    <dgm:cxn modelId="{A178D6B1-0D7D-4C0D-ABFC-DDED7F22BA34}" srcId="{C70A9AE4-D799-429C-9D68-7DABE8D540BC}" destId="{BBB5C93D-3C8D-4430-810E-00CDE947F744}" srcOrd="4" destOrd="0" parTransId="{59528464-5A3B-44B1-ADCA-3E84A0E9D84D}" sibTransId="{092FFFDD-067F-47ED-B1EA-7E0EC573297B}"/>
    <dgm:cxn modelId="{6483E9EF-7AE5-44A0-A37D-89D778BB31DB}" srcId="{C70A9AE4-D799-429C-9D68-7DABE8D540BC}" destId="{242D47ED-5137-4E13-8A51-AE97B9305FAD}" srcOrd="3" destOrd="0" parTransId="{E83BB497-C7EE-4213-B50C-5E0674231904}" sibTransId="{DA1350F7-DE60-41F7-BBCF-049967155CAA}"/>
    <dgm:cxn modelId="{FA11536B-C9FA-4496-94B4-A860ACF550C5}" srcId="{B9DED5A4-9EB6-4A9B-9290-29AE39DB3688}" destId="{3675BA5B-E5CD-40C3-A42B-E1F1B0A6DBA6}" srcOrd="8" destOrd="0" parTransId="{296603F8-A9BD-4DDC-9FAB-4029DFBD24B5}" sibTransId="{8CA0C24E-1180-4170-9891-7153E1EE7954}"/>
    <dgm:cxn modelId="{FA8369A9-B85A-40FA-AFD6-AAC768828136}" type="presOf" srcId="{BF0C2AB9-BC22-42B2-8C17-46EC052304B6}" destId="{5869D54D-6E2D-4079-A081-77411134DBF3}" srcOrd="0" destOrd="0" presId="urn:microsoft.com/office/officeart/2005/8/layout/radial3"/>
    <dgm:cxn modelId="{1AB1C699-5BA4-4F6B-937C-5086F4C19D57}" srcId="{C70A9AE4-D799-429C-9D68-7DABE8D540BC}" destId="{BF0C2AB9-BC22-42B2-8C17-46EC052304B6}" srcOrd="5" destOrd="0" parTransId="{871CF2AE-FB6B-4E59-B431-F36E334EF943}" sibTransId="{80F567BE-4364-44AB-8239-BAE8A9F2C4EB}"/>
    <dgm:cxn modelId="{61258026-9955-4925-A07C-2AACEB565CEB}" srcId="{B9DED5A4-9EB6-4A9B-9290-29AE39DB3688}" destId="{C70A9AE4-D799-429C-9D68-7DABE8D540BC}" srcOrd="0" destOrd="0" parTransId="{E29ADF12-812F-4526-A008-DAE04E24EED3}" sibTransId="{DCF4B374-6AF1-4DD3-A889-ABB39666490D}"/>
    <dgm:cxn modelId="{AD9DA39B-9E84-4C42-B4FD-D65DC17DD91A}" srcId="{B9DED5A4-9EB6-4A9B-9290-29AE39DB3688}" destId="{C0C8C437-E81A-419B-941E-6A10D1EBFC34}" srcOrd="3" destOrd="0" parTransId="{56F524C1-F0EA-440E-A374-4DA74BC6F25F}" sibTransId="{D084B876-12A2-4433-8F2A-A7990DE3A18D}"/>
    <dgm:cxn modelId="{BCBCD444-0DC5-49AA-8FC7-911C340080E9}" srcId="{79C7BE8F-DEC6-4998-AC07-8DC06139B3CC}" destId="{B40075E5-1CD6-4936-A631-F689CD5C4398}" srcOrd="0" destOrd="0" parTransId="{D2ECC93A-EC9C-48F3-AD79-BC58436F2060}" sibTransId="{13036C71-2A1F-4FA0-959E-9A18340D6888}"/>
    <dgm:cxn modelId="{6B8A5599-52C1-4577-9532-8764D2AAA3F6}" srcId="{B9DED5A4-9EB6-4A9B-9290-29AE39DB3688}" destId="{6C5D83A1-C9EE-4AE7-9628-912B7C5532B7}" srcOrd="12" destOrd="0" parTransId="{AF4B896B-4F65-4B16-B525-D55A12C3928A}" sibTransId="{00471A33-3E79-49A8-9181-2B1B3F2364DF}"/>
    <dgm:cxn modelId="{0A997F19-3AF8-4A8E-A1BC-5B8924F2D87C}" srcId="{B9DED5A4-9EB6-4A9B-9290-29AE39DB3688}" destId="{95719205-71B2-48E1-A00D-6B2B9D7452D8}" srcOrd="5" destOrd="0" parTransId="{9AD29E7E-6AB3-4811-8877-7873C8C6160F}" sibTransId="{ACDE8CD2-0834-4CC6-8A66-5D1C54139257}"/>
    <dgm:cxn modelId="{EE1D12A8-01A9-4AFE-9465-7636A7EFC345}" srcId="{B9DED5A4-9EB6-4A9B-9290-29AE39DB3688}" destId="{41E362DC-E823-4F3B-83B5-D9EDB362E5CB}" srcOrd="16" destOrd="0" parTransId="{321A3090-8F9B-4F4D-BDFE-A1552DAD845F}" sibTransId="{7714F9BE-E1F2-42C4-A98E-034453E4F520}"/>
    <dgm:cxn modelId="{1F5A3F2F-D881-4BFA-9A54-93DE05221C09}" type="presOf" srcId="{B9DED5A4-9EB6-4A9B-9290-29AE39DB3688}" destId="{94ECA660-A064-4882-B028-A778B0B24665}" srcOrd="0" destOrd="0" presId="urn:microsoft.com/office/officeart/2005/8/layout/radial3"/>
    <dgm:cxn modelId="{2A79394A-7C08-4997-ACE8-0CBAB5069E12}" type="presOf" srcId="{BBB5C93D-3C8D-4430-810E-00CDE947F744}" destId="{74BDAC22-CA9D-4CEC-9462-8C278512488E}" srcOrd="0" destOrd="0" presId="urn:microsoft.com/office/officeart/2005/8/layout/radial3"/>
    <dgm:cxn modelId="{F00791EF-49CE-4F7F-BCE1-37BDBE757304}" type="presParOf" srcId="{94ECA660-A064-4882-B028-A778B0B24665}" destId="{BB80989F-D042-42B2-ABB4-8436E7137090}" srcOrd="0" destOrd="0" presId="urn:microsoft.com/office/officeart/2005/8/layout/radial3"/>
    <dgm:cxn modelId="{8F0F2A19-6AC2-474A-9BED-711998F5DAD4}" type="presParOf" srcId="{BB80989F-D042-42B2-ABB4-8436E7137090}" destId="{33EFF5AA-37D1-4685-B121-8A72F51CF093}" srcOrd="0" destOrd="0" presId="urn:microsoft.com/office/officeart/2005/8/layout/radial3"/>
    <dgm:cxn modelId="{A8D5673A-9931-4587-AB99-B455F451860F}" type="presParOf" srcId="{BB80989F-D042-42B2-ABB4-8436E7137090}" destId="{7C941BE8-66BE-4570-93C7-4B154B2F6964}" srcOrd="1" destOrd="0" presId="urn:microsoft.com/office/officeart/2005/8/layout/radial3"/>
    <dgm:cxn modelId="{181E3B48-1075-41CB-BF2E-1B4ACFB6DF67}" type="presParOf" srcId="{BB80989F-D042-42B2-ABB4-8436E7137090}" destId="{9F934431-7FD3-4B16-B0E1-83607BD3910E}" srcOrd="2" destOrd="0" presId="urn:microsoft.com/office/officeart/2005/8/layout/radial3"/>
    <dgm:cxn modelId="{1EE2FADB-5155-4777-A294-2FD448E21CD0}" type="presParOf" srcId="{BB80989F-D042-42B2-ABB4-8436E7137090}" destId="{26E5A6EF-3CF1-46C9-8422-55555A602021}" srcOrd="3" destOrd="0" presId="urn:microsoft.com/office/officeart/2005/8/layout/radial3"/>
    <dgm:cxn modelId="{6555D33C-C621-46C9-834B-7483080F7DC7}" type="presParOf" srcId="{BB80989F-D042-42B2-ABB4-8436E7137090}" destId="{5A279F6F-1D7A-4E50-A613-3FFDC52CA4FD}" srcOrd="4" destOrd="0" presId="urn:microsoft.com/office/officeart/2005/8/layout/radial3"/>
    <dgm:cxn modelId="{315D7EDC-5044-4723-AFF9-14AFDC91E709}" type="presParOf" srcId="{BB80989F-D042-42B2-ABB4-8436E7137090}" destId="{74BDAC22-CA9D-4CEC-9462-8C278512488E}" srcOrd="5" destOrd="0" presId="urn:microsoft.com/office/officeart/2005/8/layout/radial3"/>
    <dgm:cxn modelId="{E3A7BDD0-1011-4DA7-AD18-BD0132134430}" type="presParOf" srcId="{BB80989F-D042-42B2-ABB4-8436E7137090}" destId="{5869D54D-6E2D-4079-A081-77411134DBF3}" srcOrd="6" destOrd="0" presId="urn:microsoft.com/office/officeart/2005/8/layout/radial3"/>
    <dgm:cxn modelId="{5382C795-438A-4F66-8960-A2998D0AAA7F}" type="presParOf" srcId="{BB80989F-D042-42B2-ABB4-8436E7137090}" destId="{334A1B8C-5B15-47FC-ABCE-99DB333F336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6AA3B-7AC1-46FD-9840-FAC0A509B894}">
      <dsp:nvSpPr>
        <dsp:cNvPr id="0" name=""/>
        <dsp:cNvSpPr/>
      </dsp:nvSpPr>
      <dsp:spPr>
        <a:xfrm>
          <a:off x="5085121" y="2883776"/>
          <a:ext cx="2802996" cy="2192050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Criteria for Approval</a:t>
          </a:r>
        </a:p>
      </dsp:txBody>
      <dsp:txXfrm>
        <a:off x="5495610" y="3204794"/>
        <a:ext cx="1982018" cy="1550014"/>
      </dsp:txXfrm>
    </dsp:sp>
    <dsp:sp modelId="{C28335A7-3E76-4466-BD7E-13BAF30782F1}">
      <dsp:nvSpPr>
        <dsp:cNvPr id="0" name=""/>
        <dsp:cNvSpPr/>
      </dsp:nvSpPr>
      <dsp:spPr>
        <a:xfrm rot="16200000">
          <a:off x="6259892" y="2642268"/>
          <a:ext cx="453454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75283" y="2668385"/>
        <a:ext cx="0" cy="0"/>
      </dsp:txXfrm>
    </dsp:sp>
    <dsp:sp modelId="{CEBFAD8B-9723-4FDE-B809-9004EA378DB0}">
      <dsp:nvSpPr>
        <dsp:cNvPr id="0" name=""/>
        <dsp:cNvSpPr/>
      </dsp:nvSpPr>
      <dsp:spPr>
        <a:xfrm>
          <a:off x="3678811" y="238272"/>
          <a:ext cx="5615616" cy="2192050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Risks to subjects are minimized </a:t>
          </a:r>
        </a:p>
      </dsp:txBody>
      <dsp:txXfrm>
        <a:off x="4501199" y="559290"/>
        <a:ext cx="3970840" cy="1550014"/>
      </dsp:txXfrm>
    </dsp:sp>
    <dsp:sp modelId="{35271240-0E15-454C-9E4A-7C09477C31A2}">
      <dsp:nvSpPr>
        <dsp:cNvPr id="0" name=""/>
        <dsp:cNvSpPr/>
      </dsp:nvSpPr>
      <dsp:spPr>
        <a:xfrm rot="20389122">
          <a:off x="7749315" y="3466822"/>
          <a:ext cx="185466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36097" y="3478850"/>
        <a:ext cx="0" cy="0"/>
      </dsp:txXfrm>
    </dsp:sp>
    <dsp:sp modelId="{E3725852-1006-4BB2-ACD8-2580B9A46AC2}">
      <dsp:nvSpPr>
        <dsp:cNvPr id="0" name=""/>
        <dsp:cNvSpPr/>
      </dsp:nvSpPr>
      <dsp:spPr>
        <a:xfrm>
          <a:off x="7441520" y="1681040"/>
          <a:ext cx="4634674" cy="2192050"/>
        </a:xfrm>
        <a:prstGeom prst="ellipse">
          <a:avLst/>
        </a:prstGeom>
        <a:solidFill>
          <a:srgbClr val="FFC000">
            <a:hueOff val="1960178"/>
            <a:satOff val="-8155"/>
            <a:lumOff val="1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Risks are reasonable in relation to benefits</a:t>
          </a:r>
        </a:p>
      </dsp:txBody>
      <dsp:txXfrm>
        <a:off x="8120252" y="2002058"/>
        <a:ext cx="3277210" cy="1550014"/>
      </dsp:txXfrm>
    </dsp:sp>
    <dsp:sp modelId="{9C48D145-243D-49D9-93A1-6ABC9203F16C}">
      <dsp:nvSpPr>
        <dsp:cNvPr id="0" name=""/>
        <dsp:cNvSpPr/>
      </dsp:nvSpPr>
      <dsp:spPr>
        <a:xfrm rot="995562">
          <a:off x="7792021" y="4384412"/>
          <a:ext cx="204147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90661" y="4392844"/>
        <a:ext cx="0" cy="0"/>
      </dsp:txXfrm>
    </dsp:sp>
    <dsp:sp modelId="{9101E41B-C378-41AC-8E9C-15F1426E358B}">
      <dsp:nvSpPr>
        <dsp:cNvPr id="0" name=""/>
        <dsp:cNvSpPr/>
      </dsp:nvSpPr>
      <dsp:spPr>
        <a:xfrm>
          <a:off x="7725107" y="3870296"/>
          <a:ext cx="4144531" cy="2192050"/>
        </a:xfrm>
        <a:prstGeom prst="ellipse">
          <a:avLst/>
        </a:prstGeom>
        <a:solidFill>
          <a:srgbClr val="FFC000">
            <a:hueOff val="3920356"/>
            <a:satOff val="-16311"/>
            <a:lumOff val="384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Equitable subject selection</a:t>
          </a:r>
        </a:p>
      </dsp:txBody>
      <dsp:txXfrm>
        <a:off x="8332060" y="4191314"/>
        <a:ext cx="2930625" cy="1550014"/>
      </dsp:txXfrm>
    </dsp:sp>
    <dsp:sp modelId="{736A804C-172F-4B9C-B3A4-B918734FF8E0}">
      <dsp:nvSpPr>
        <dsp:cNvPr id="0" name=""/>
        <dsp:cNvSpPr/>
      </dsp:nvSpPr>
      <dsp:spPr>
        <a:xfrm rot="5400000">
          <a:off x="6285825" y="5261839"/>
          <a:ext cx="401587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96658" y="5266581"/>
        <a:ext cx="0" cy="0"/>
      </dsp:txXfrm>
    </dsp:sp>
    <dsp:sp modelId="{E26F4D3D-05EB-4426-9BDC-29413BD8FC13}">
      <dsp:nvSpPr>
        <dsp:cNvPr id="0" name=""/>
        <dsp:cNvSpPr/>
      </dsp:nvSpPr>
      <dsp:spPr>
        <a:xfrm>
          <a:off x="3430462" y="5477414"/>
          <a:ext cx="6112313" cy="2192050"/>
        </a:xfrm>
        <a:prstGeom prst="ellipse">
          <a:avLst/>
        </a:prstGeom>
        <a:solidFill>
          <a:srgbClr val="FFC000">
            <a:hueOff val="5880535"/>
            <a:satOff val="-24466"/>
            <a:lumOff val="5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Adequate protections to protect privacy and confidentiality</a:t>
          </a:r>
        </a:p>
      </dsp:txBody>
      <dsp:txXfrm>
        <a:off x="4325590" y="5798432"/>
        <a:ext cx="4322057" cy="1550014"/>
      </dsp:txXfrm>
    </dsp:sp>
    <dsp:sp modelId="{3E35F419-31AA-46E9-9C2C-2155BAE9E7DF}">
      <dsp:nvSpPr>
        <dsp:cNvPr id="0" name=""/>
        <dsp:cNvSpPr/>
      </dsp:nvSpPr>
      <dsp:spPr>
        <a:xfrm rot="9603828">
          <a:off x="4917805" y="4478442"/>
          <a:ext cx="306593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5080920" y="4497814"/>
        <a:ext cx="0" cy="0"/>
      </dsp:txXfrm>
    </dsp:sp>
    <dsp:sp modelId="{8F2073B9-7473-4466-92E0-B7383F694A0F}">
      <dsp:nvSpPr>
        <dsp:cNvPr id="0" name=""/>
        <dsp:cNvSpPr/>
      </dsp:nvSpPr>
      <dsp:spPr>
        <a:xfrm>
          <a:off x="1348936" y="4042348"/>
          <a:ext cx="3886943" cy="2192050"/>
        </a:xfrm>
        <a:prstGeom prst="ellipse">
          <a:avLst/>
        </a:prstGeom>
        <a:solidFill>
          <a:srgbClr val="FFC000">
            <a:hueOff val="7840713"/>
            <a:satOff val="-32622"/>
            <a:lumOff val="768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Additional safeguards for vulnerable subjects</a:t>
          </a:r>
        </a:p>
      </dsp:txBody>
      <dsp:txXfrm>
        <a:off x="1918166" y="4363366"/>
        <a:ext cx="2748483" cy="1550014"/>
      </dsp:txXfrm>
    </dsp:sp>
    <dsp:sp modelId="{71448841-F43A-48E2-918A-732527F54685}">
      <dsp:nvSpPr>
        <dsp:cNvPr id="0" name=""/>
        <dsp:cNvSpPr/>
      </dsp:nvSpPr>
      <dsp:spPr>
        <a:xfrm rot="12019176">
          <a:off x="4980553" y="3453071"/>
          <a:ext cx="247079" cy="29562"/>
        </a:xfrm>
        <a:custGeom>
          <a:avLst/>
          <a:gdLst/>
          <a:ahLst/>
          <a:cxnLst/>
          <a:rect l="0" t="0" r="0" b="0"/>
          <a:pathLst>
            <a:path>
              <a:moveTo>
                <a:pt x="0" y="12252"/>
              </a:moveTo>
              <a:lnTo>
                <a:pt x="514251" y="12252"/>
              </a:lnTo>
            </a:path>
          </a:pathLst>
        </a:cu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5107740" y="3475788"/>
        <a:ext cx="0" cy="0"/>
      </dsp:txXfrm>
    </dsp:sp>
    <dsp:sp modelId="{2E6F73F0-2BC9-4360-8FC2-EBDD4EA914CD}">
      <dsp:nvSpPr>
        <dsp:cNvPr id="0" name=""/>
        <dsp:cNvSpPr/>
      </dsp:nvSpPr>
      <dsp:spPr>
        <a:xfrm>
          <a:off x="1444789" y="1730715"/>
          <a:ext cx="3855948" cy="2192050"/>
        </a:xfrm>
        <a:prstGeom prst="ellipse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Consent will be sought / documented</a:t>
          </a:r>
        </a:p>
      </dsp:txBody>
      <dsp:txXfrm>
        <a:off x="2009480" y="2051733"/>
        <a:ext cx="2726566" cy="1550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F5AA-37D1-4685-B121-8A72F51CF093}">
      <dsp:nvSpPr>
        <dsp:cNvPr id="0" name=""/>
        <dsp:cNvSpPr/>
      </dsp:nvSpPr>
      <dsp:spPr>
        <a:xfrm>
          <a:off x="4482681" y="1447048"/>
          <a:ext cx="2503072" cy="3242489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1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year Schedule of Events</a:t>
          </a:r>
        </a:p>
      </dsp:txBody>
      <dsp:txXfrm>
        <a:off x="4849247" y="1921900"/>
        <a:ext cx="1769940" cy="2292785"/>
      </dsp:txXfrm>
    </dsp:sp>
    <dsp:sp modelId="{7C941BE8-66BE-4570-93C7-4B154B2F6964}">
      <dsp:nvSpPr>
        <dsp:cNvPr id="0" name=""/>
        <dsp:cNvSpPr/>
      </dsp:nvSpPr>
      <dsp:spPr>
        <a:xfrm>
          <a:off x="3501042" y="0"/>
          <a:ext cx="5913830" cy="1621244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Ethics committee review and approval</a:t>
          </a:r>
        </a:p>
      </dsp:txBody>
      <dsp:txXfrm>
        <a:off x="4367102" y="237426"/>
        <a:ext cx="4181710" cy="1146392"/>
      </dsp:txXfrm>
    </dsp:sp>
    <dsp:sp modelId="{9F934431-7FD3-4B16-B0E1-83607BD3910E}">
      <dsp:nvSpPr>
        <dsp:cNvPr id="0" name=""/>
        <dsp:cNvSpPr/>
      </dsp:nvSpPr>
      <dsp:spPr>
        <a:xfrm>
          <a:off x="6132631" y="1323658"/>
          <a:ext cx="4904784" cy="1621244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Tool preparation and pre-test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850920" y="1561084"/>
        <a:ext cx="3468206" cy="1146392"/>
      </dsp:txXfrm>
    </dsp:sp>
    <dsp:sp modelId="{26E5A6EF-3CF1-46C9-8422-55555A602021}">
      <dsp:nvSpPr>
        <dsp:cNvPr id="0" name=""/>
        <dsp:cNvSpPr/>
      </dsp:nvSpPr>
      <dsp:spPr>
        <a:xfrm>
          <a:off x="6706547" y="2747574"/>
          <a:ext cx="4149867" cy="1621244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of data collectors and supervisors</a:t>
          </a:r>
          <a:endParaRPr lang="en-IN" sz="32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14281" y="2985000"/>
        <a:ext cx="2934399" cy="1146392"/>
      </dsp:txXfrm>
    </dsp:sp>
    <dsp:sp modelId="{5A279F6F-1D7A-4E50-A613-3FFDC52CA4FD}">
      <dsp:nvSpPr>
        <dsp:cNvPr id="0" name=""/>
        <dsp:cNvSpPr/>
      </dsp:nvSpPr>
      <dsp:spPr>
        <a:xfrm>
          <a:off x="4926475" y="4297310"/>
          <a:ext cx="5861918" cy="1621244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Open data kit (ODK) preparation/ and pre-test</a:t>
          </a:r>
          <a:endParaRPr lang="en-IN" sz="32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84933" y="4534736"/>
        <a:ext cx="4145002" cy="1146392"/>
      </dsp:txXfrm>
    </dsp:sp>
    <dsp:sp modelId="{74BDAC22-CA9D-4CEC-9462-8C278512488E}">
      <dsp:nvSpPr>
        <dsp:cNvPr id="0" name=""/>
        <dsp:cNvSpPr/>
      </dsp:nvSpPr>
      <dsp:spPr>
        <a:xfrm>
          <a:off x="0" y="4281893"/>
          <a:ext cx="5846695" cy="1621244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 collection</a:t>
          </a:r>
          <a:endParaRPr lang="en-IN" sz="32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56229" y="4519319"/>
        <a:ext cx="4134237" cy="1146392"/>
      </dsp:txXfrm>
    </dsp:sp>
    <dsp:sp modelId="{5869D54D-6E2D-4079-A081-77411134DBF3}">
      <dsp:nvSpPr>
        <dsp:cNvPr id="0" name=""/>
        <dsp:cNvSpPr/>
      </dsp:nvSpPr>
      <dsp:spPr>
        <a:xfrm>
          <a:off x="24288" y="2747636"/>
          <a:ext cx="4871111" cy="1621244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Data Analysis and write up</a:t>
          </a:r>
          <a:endParaRPr lang="en-IN" sz="32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7646" y="2985062"/>
        <a:ext cx="3444395" cy="1146392"/>
      </dsp:txXfrm>
    </dsp:sp>
    <dsp:sp modelId="{334A1B8C-5B15-47FC-ABCE-99DB333F336E}">
      <dsp:nvSpPr>
        <dsp:cNvPr id="0" name=""/>
        <dsp:cNvSpPr/>
      </dsp:nvSpPr>
      <dsp:spPr>
        <a:xfrm>
          <a:off x="0" y="1006514"/>
          <a:ext cx="5182373" cy="1621244"/>
        </a:xfrm>
        <a:prstGeom prst="ellipse">
          <a:avLst/>
        </a:prstGeom>
        <a:gradFill rotWithShape="0">
          <a:gsLst>
            <a:gs pos="0">
              <a:srgbClr val="44546A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546A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 and submission of manuscript</a:t>
          </a:r>
        </a:p>
      </dsp:txBody>
      <dsp:txXfrm>
        <a:off x="758941" y="1243940"/>
        <a:ext cx="3664491" cy="114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04950" y="962025"/>
            <a:ext cx="6386513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4571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371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828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2285605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4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4950" y="962025"/>
            <a:ext cx="6386513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135"/>
            <a:ext cx="43525440" cy="82320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349"/>
            <a:ext cx="35844480" cy="9815311"/>
          </a:xfrm>
        </p:spPr>
        <p:txBody>
          <a:bodyPr/>
          <a:lstStyle>
            <a:lvl1pPr marL="0" indent="0" algn="ctr">
              <a:buNone/>
              <a:defRPr/>
            </a:lvl1pPr>
            <a:lvl2pPr marL="457121" indent="0" algn="ctr">
              <a:buNone/>
              <a:defRPr/>
            </a:lvl2pPr>
            <a:lvl3pPr marL="914241" indent="0" algn="ctr">
              <a:buNone/>
              <a:defRPr/>
            </a:lvl3pPr>
            <a:lvl4pPr marL="1371363" indent="0" algn="ctr">
              <a:buNone/>
              <a:defRPr/>
            </a:lvl4pPr>
            <a:lvl5pPr marL="1828483" indent="0" algn="ctr">
              <a:buNone/>
              <a:defRPr/>
            </a:lvl5pPr>
            <a:lvl6pPr marL="2285605" indent="0" algn="ctr">
              <a:buNone/>
              <a:defRPr/>
            </a:lvl6pPr>
            <a:lvl7pPr marL="2742724" indent="0" algn="ctr">
              <a:buNone/>
              <a:defRPr/>
            </a:lvl7pPr>
            <a:lvl8pPr marL="3199846" indent="0" algn="ctr">
              <a:buNone/>
              <a:defRPr/>
            </a:lvl8pPr>
            <a:lvl9pPr marL="36569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431" y="3414514"/>
            <a:ext cx="10881360" cy="307230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8615" y="3414514"/>
            <a:ext cx="32468151" cy="30723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83" y="24679144"/>
            <a:ext cx="43525440" cy="7627246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483" y="16278099"/>
            <a:ext cx="43525440" cy="84010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1" indent="0">
              <a:buNone/>
              <a:defRPr sz="1900"/>
            </a:lvl2pPr>
            <a:lvl3pPr marL="914241" indent="0">
              <a:buNone/>
              <a:defRPr sz="1500"/>
            </a:lvl3pPr>
            <a:lvl4pPr marL="1371363" indent="0">
              <a:buNone/>
              <a:defRPr sz="1400"/>
            </a:lvl4pPr>
            <a:lvl5pPr marL="1828483" indent="0">
              <a:buNone/>
              <a:defRPr sz="1400"/>
            </a:lvl5pPr>
            <a:lvl6pPr marL="2285605" indent="0">
              <a:buNone/>
              <a:defRPr sz="1400"/>
            </a:lvl6pPr>
            <a:lvl7pPr marL="2742724" indent="0">
              <a:buNone/>
              <a:defRPr sz="1400"/>
            </a:lvl7pPr>
            <a:lvl8pPr marL="3199846" indent="0">
              <a:buNone/>
              <a:defRPr sz="1400"/>
            </a:lvl8pPr>
            <a:lvl9pPr marL="36569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8613" y="11098101"/>
            <a:ext cx="21674756" cy="2303949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3040" y="11098101"/>
            <a:ext cx="21674756" cy="2303949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8220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2" y="8596387"/>
            <a:ext cx="22625520" cy="358354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2" y="12179930"/>
            <a:ext cx="22625520" cy="2212670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078" y="8596387"/>
            <a:ext cx="22633004" cy="358354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21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3" indent="0">
              <a:buNone/>
              <a:defRPr sz="1500" b="1"/>
            </a:lvl4pPr>
            <a:lvl5pPr marL="1828483" indent="0">
              <a:buNone/>
              <a:defRPr sz="1500" b="1"/>
            </a:lvl5pPr>
            <a:lvl6pPr marL="2285605" indent="0">
              <a:buNone/>
              <a:defRPr sz="1500" b="1"/>
            </a:lvl6pPr>
            <a:lvl7pPr marL="2742724" indent="0">
              <a:buNone/>
              <a:defRPr sz="1500" b="1"/>
            </a:lvl7pPr>
            <a:lvl8pPr marL="3199846" indent="0">
              <a:buNone/>
              <a:defRPr sz="1500" b="1"/>
            </a:lvl8pPr>
            <a:lvl9pPr marL="365696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078" y="12179930"/>
            <a:ext cx="22633004" cy="2212670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7" y="1528837"/>
            <a:ext cx="16846083" cy="65078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8833"/>
            <a:ext cx="28625800" cy="32777807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7" y="8036691"/>
            <a:ext cx="16846083" cy="26269949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7280" y="26884117"/>
            <a:ext cx="30723840" cy="3172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7280" y="3431420"/>
            <a:ext cx="30723840" cy="23043255"/>
          </a:xfrm>
        </p:spPr>
        <p:txBody>
          <a:bodyPr/>
          <a:lstStyle>
            <a:lvl1pPr marL="0" indent="0">
              <a:buNone/>
              <a:defRPr sz="3300"/>
            </a:lvl1pPr>
            <a:lvl2pPr marL="457121" indent="0">
              <a:buNone/>
              <a:defRPr sz="2800"/>
            </a:lvl2pPr>
            <a:lvl3pPr marL="914241" indent="0">
              <a:buNone/>
              <a:defRPr sz="2300"/>
            </a:lvl3pPr>
            <a:lvl4pPr marL="1371363" indent="0">
              <a:buNone/>
              <a:defRPr sz="2000"/>
            </a:lvl4pPr>
            <a:lvl5pPr marL="1828483" indent="0">
              <a:buNone/>
              <a:defRPr sz="2000"/>
            </a:lvl5pPr>
            <a:lvl6pPr marL="2285605" indent="0">
              <a:buNone/>
              <a:defRPr sz="2000"/>
            </a:lvl6pPr>
            <a:lvl7pPr marL="2742724" indent="0">
              <a:buNone/>
              <a:defRPr sz="2000"/>
            </a:lvl7pPr>
            <a:lvl8pPr marL="3199846" indent="0">
              <a:buNone/>
              <a:defRPr sz="2000"/>
            </a:lvl8pPr>
            <a:lvl9pPr marL="36569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7280" y="30056345"/>
            <a:ext cx="30723840" cy="4507607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1" indent="0">
              <a:buNone/>
              <a:defRPr sz="900"/>
            </a:lvl3pPr>
            <a:lvl4pPr marL="1371363" indent="0">
              <a:buNone/>
              <a:defRPr sz="800"/>
            </a:lvl4pPr>
            <a:lvl5pPr marL="1828483" indent="0">
              <a:buNone/>
              <a:defRPr sz="800"/>
            </a:lvl5pPr>
            <a:lvl6pPr marL="2285605" indent="0">
              <a:buNone/>
              <a:defRPr sz="800"/>
            </a:lvl6pPr>
            <a:lvl7pPr marL="2742724" indent="0">
              <a:buNone/>
              <a:defRPr sz="800"/>
            </a:lvl7pPr>
            <a:lvl8pPr marL="3199846" indent="0">
              <a:buNone/>
              <a:defRPr sz="800"/>
            </a:lvl8pPr>
            <a:lvl9pPr marL="365696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8610" y="3414511"/>
            <a:ext cx="43529186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8610" y="11098101"/>
            <a:ext cx="43529186" cy="2303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38609" y="34992175"/>
            <a:ext cx="10668000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>
              <a:defRPr sz="7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7397" y="34992175"/>
            <a:ext cx="16211616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ctr">
              <a:defRPr sz="7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9791" y="34992175"/>
            <a:ext cx="10668000" cy="25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45950" tIns="222975" rIns="445950" bIns="222975" numCol="1" anchor="t" anchorCtr="0" compatLnSpc="1">
            <a:prstTxWarp prst="textNoShape">
              <a:avLst/>
            </a:prstTxWarp>
          </a:bodyPr>
          <a:lstStyle>
            <a:lvl1pPr algn="r">
              <a:defRPr sz="7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22521" y="518985"/>
            <a:ext cx="50161371" cy="37366833"/>
          </a:xfrm>
          <a:prstGeom prst="rect">
            <a:avLst/>
          </a:prstGeom>
          <a:blipFill rotWithShape="1">
            <a:blip r:embed="rId1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5493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3662089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6048676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8435272" y="6241757"/>
            <a:ext cx="11495315" cy="312349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27788" y="567916"/>
            <a:ext cx="50095848" cy="5067484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300" tIns="44649" rIns="89300" bIns="446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7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2pPr>
      <a:lvl3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3pPr>
      <a:lvl4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4pPr>
      <a:lvl5pPr algn="ctr" defTabSz="4461691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5pPr>
      <a:lvl6pPr marL="45712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6pPr>
      <a:lvl7pPr marL="914241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7pPr>
      <a:lvl8pPr marL="137136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8pPr>
      <a:lvl9pPr marL="1828483" algn="ctr" defTabSz="446169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27" charset="0"/>
        </a:defRPr>
      </a:lvl9pPr>
    </p:titleStyle>
    <p:bodyStyle>
      <a:lvl1pPr marL="1671349" indent="-1671349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+mn-cs"/>
        </a:defRPr>
      </a:lvl1pPr>
      <a:lvl2pPr marL="3622048" indent="-1391996" algn="l" defTabSz="4461691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571161" indent="-1109472" algn="l" defTabSz="4461691" rtl="0" eaLnBrk="0" fontAlgn="base" hangingPunct="0">
        <a:spcBef>
          <a:spcPct val="20000"/>
        </a:spcBef>
        <a:spcAft>
          <a:spcPct val="0"/>
        </a:spcAft>
        <a:buChar char="•"/>
        <a:defRPr sz="11800">
          <a:solidFill>
            <a:schemeClr val="tx1"/>
          </a:solidFill>
          <a:latin typeface="+mn-lt"/>
        </a:defRPr>
      </a:lvl3pPr>
      <a:lvl4pPr marL="7802799" indent="-1111058" algn="l" defTabSz="4461691" rtl="0" eaLnBrk="0" fontAlgn="base" hangingPunct="0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</a:defRPr>
      </a:lvl4pPr>
      <a:lvl5pPr marL="10032851" indent="-1114231" algn="l" defTabSz="4461691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5pPr>
      <a:lvl6pPr marL="1048997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6pPr>
      <a:lvl7pPr marL="1094709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7pPr>
      <a:lvl8pPr marL="11404213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8pPr>
      <a:lvl9pPr marL="11861334" indent="-1114231" algn="l" defTabSz="4461691" rtl="0" fontAlgn="base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5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4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8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18" Type="http://schemas.openxmlformats.org/officeDocument/2006/relationships/diagramData" Target="../diagrams/data2.xml"/><Relationship Id="rId3" Type="http://schemas.openxmlformats.org/officeDocument/2006/relationships/image" Target="../media/image2.png"/><Relationship Id="rId21" Type="http://schemas.openxmlformats.org/officeDocument/2006/relationships/diagramColors" Target="../diagrams/colors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6963" y="6246341"/>
            <a:ext cx="11485908" cy="167027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64066" y="6233744"/>
            <a:ext cx="36308152" cy="1625994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57280" y="30400882"/>
            <a:ext cx="11514938" cy="1076334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References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485943" y="30734709"/>
            <a:ext cx="11433493" cy="721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Riley L,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Guthold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R, Cowan M, Savin S, Bhatti L, Armstrong T, Bonita R. The World Health Organization STEP wise Approach to Noncommunicable Disease Risk-Factor Surveillance: Methods, Challenges, and Opportunities. Am J Public Health. 2016 Jan;106(1):74-8.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10.2105/AJPH.2015.302962. PMID: 26696288; PMCID: PMC4695948.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B,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Agenagnew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Workicho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M. Validation of the Rowlands Universal Dementia Assessment Scale (RUDAS) to detect major neurocognitive disorder among elderly people in Ethiopia, 2020.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One. 2022 Jan 20;17(1):e0262483.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10.1371/journal.pone.0262483. PMID: 35051198; PMCID: PMC8775314.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Folstein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Folstein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S.E., McHugh, P.R. (1975). “Mini-Mental State” a practical method for grading the cognitive state of patients for the clinician. Journal of Psychiatric Research, 12(3); 189-198.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Francis, Ashley &amp; Dawson, David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Golijani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-Moghaddam, Nima. (2016). The Development and Validation of the Comprehensive Assessment of Acceptance and Commitment Therapy Processes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CompACT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Journal of Contextual Behavioral Science. 10.1016/j.jcbs.2016.05.003.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L, Carvalho FM. SF-36 total score as a single measure of health-related quality of life: Scoping review. SAGE Open Med. 2016 Oct 4;4:2050312116671725.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10.1177/2050312116671725. PMID: 27757230; PMCID: PMC5052926.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Nasreddine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Z.S., Phillips, N.A.,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Bedirian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V., Charbonneau, S., Whitehead, V., Collin, I., Cummings, J.L., &amp;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Chertkow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 (2005). The Montreal Cognitive Assessment, MoCA: A brief screening tool for mild cognitive impairment. Journal of The American Geriatrics Society, 53(4), 695-699.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57284" y="14113532"/>
            <a:ext cx="11514938" cy="1868820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889960" y="8020673"/>
            <a:ext cx="11317732" cy="1641364"/>
          </a:xfrm>
          <a:prstGeom prst="rect">
            <a:avLst/>
          </a:prstGeom>
        </p:spPr>
        <p:txBody>
          <a:bodyPr wrap="square" lIns="89300" tIns="44649" rIns="89300" bIns="44649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 DESIGN and Settings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will conduct a cross-sectional study in Bahir Dar city and Injibara town, Northern Ethiopia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86964" y="28815183"/>
            <a:ext cx="11514938" cy="1071684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67897" tIns="267897" rIns="267897" bIns="267897" rtlCol="0" anchor="ctr" anchorCtr="0">
            <a:normAutofit fontScale="92500" lnSpcReduction="20000"/>
          </a:bodyPr>
          <a:lstStyle/>
          <a:p>
            <a:pPr algn="ctr">
              <a:spcAft>
                <a:spcPts val="0"/>
              </a:spcAft>
            </a:pPr>
            <a:r>
              <a:rPr lang="en-US" sz="4700" b="1" dirty="0">
                <a:latin typeface="Arial"/>
                <a:cs typeface="Arial"/>
              </a:rPr>
              <a:t>Goals and Objectives 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1016027" y="29800961"/>
            <a:ext cx="11730524" cy="921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45950" tIns="449850" rIns="445950" bIns="44985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Immediate goal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conduct a feasibility study to collect preliminary data on demographical variables, nutrition including indigenous Ethiopian staple food called teff injera, physical activity, quality of life/emotional health variables and cognitive outcomes.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Long-term GOAL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establish a population-based brain health and cognitive impairment research program in Northern Ethiopia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provide baseline information about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frequency and distribution of mild cognitive impairment and compare epigenetic and lifestyle factors across the three demographic groups: Ethiopians in urban and rural Ethiopia as well as western lifestyle in Israel and USA.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707E95-3DA2-2955-E169-FC8C6B1C5E47}"/>
              </a:ext>
            </a:extLst>
          </p:cNvPr>
          <p:cNvSpPr txBox="1"/>
          <p:nvPr/>
        </p:nvSpPr>
        <p:spPr>
          <a:xfrm>
            <a:off x="58282157" y="5066085"/>
            <a:ext cx="11220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eaLnBrk="1" hangingPunct="1">
              <a:spcBef>
                <a:spcPts val="700"/>
              </a:spcBef>
              <a:tabLst>
                <a:tab pos="342900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3638" algn="l"/>
                <a:tab pos="10510838" algn="l"/>
                <a:tab pos="10512425" algn="l"/>
                <a:tab pos="10514013" algn="l"/>
              </a:tabLst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EEB60-0A10-62F5-71E6-2E2FDCEDAFDC}"/>
              </a:ext>
            </a:extLst>
          </p:cNvPr>
          <p:cNvSpPr txBox="1"/>
          <p:nvPr/>
        </p:nvSpPr>
        <p:spPr>
          <a:xfrm>
            <a:off x="1378856" y="7992043"/>
            <a:ext cx="113676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2015 World Alzheimer Report estimates that  in  2050, the number of people living with dementia in low-and middle-income countries is expected to increase.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087C76-0915-B0B5-1220-A8AA2F2529D6}"/>
              </a:ext>
            </a:extLst>
          </p:cNvPr>
          <p:cNvSpPr txBox="1"/>
          <p:nvPr/>
        </p:nvSpPr>
        <p:spPr>
          <a:xfrm>
            <a:off x="1355484" y="9928643"/>
            <a:ext cx="112162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low-income country, there is no population based comprehensive baseline study showing the magnitude and distribution of MCI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Northern Ethiopia.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007ABE-91CF-A053-2500-8F31D09E50E5}"/>
              </a:ext>
            </a:extLst>
          </p:cNvPr>
          <p:cNvSpPr txBox="1"/>
          <p:nvPr/>
        </p:nvSpPr>
        <p:spPr>
          <a:xfrm>
            <a:off x="1378856" y="23826405"/>
            <a:ext cx="11091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EBD7B3-C68B-3296-3FE4-0710EF260396}"/>
              </a:ext>
            </a:extLst>
          </p:cNvPr>
          <p:cNvSpPr txBox="1"/>
          <p:nvPr/>
        </p:nvSpPr>
        <p:spPr>
          <a:xfrm>
            <a:off x="1286963" y="24035316"/>
            <a:ext cx="11434991" cy="475514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  <a:spcAft>
                <a:spcPts val="600"/>
              </a:spcAft>
              <a:tabLst>
                <a:tab pos="171450" algn="l"/>
                <a:tab pos="2286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Therefore;</a:t>
            </a:r>
          </a:p>
          <a:p>
            <a:pPr marL="457200" marR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1450" algn="l"/>
                <a:tab pos="2286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could be unique cultural practices and norms that can give insight about dementia and aging in Ethiopia</a:t>
            </a:r>
          </a:p>
          <a:p>
            <a:pPr marL="457200" marR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1450" algn="l"/>
                <a:tab pos="2286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dementia or other scientific work done in Ethiopia can be scaled up to Africa by coordinating it with the Education Commission of African Union.</a:t>
            </a:r>
          </a:p>
          <a:p>
            <a:pPr marL="457200" marR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1450" algn="l"/>
                <a:tab pos="228600" algn="l"/>
              </a:tabLs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igher intake of calories from carbohydrates(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Unique staple food in Ethiopia, and Teff) may be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associated with increased risk of MCI and dementia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3366F99B-8065-1610-63D0-472BB2C0918B}"/>
              </a:ext>
            </a:extLst>
          </p:cNvPr>
          <p:cNvSpPr txBox="1"/>
          <p:nvPr/>
        </p:nvSpPr>
        <p:spPr>
          <a:xfrm>
            <a:off x="13705117" y="17599477"/>
            <a:ext cx="113947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 size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single population proportion formula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Z</a:t>
            </a:r>
            <a:r>
              <a:rPr lang="en-US" sz="3200" b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α/2</a:t>
            </a:r>
            <a:r>
              <a:rPr lang="en-US" sz="32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*p*(1-p) /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D2] =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200" b="1" cap="all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sampling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List of Kebeles will be selected by lottery method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House holds will be selected by systematic random sampling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US" altLang="en-US" sz="3200" u="sng" kern="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50 years will be selected by lottery method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A7EC2376-ACA6-CFB7-FDE3-EFD42831664C}"/>
              </a:ext>
            </a:extLst>
          </p:cNvPr>
          <p:cNvSpPr txBox="1"/>
          <p:nvPr/>
        </p:nvSpPr>
        <p:spPr>
          <a:xfrm>
            <a:off x="26163011" y="7979430"/>
            <a:ext cx="112185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cap="all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plan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phase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 team will prepare study materials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phase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structured questionnaire will be prepared,  items:</a:t>
            </a:r>
          </a:p>
          <a:p>
            <a:pPr marL="742871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Socio-demographic</a:t>
            </a:r>
          </a:p>
          <a:p>
            <a:pPr marL="742871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ealth status (e.g., body height, weight, medical comorbidities, medication intake, etc.)</a:t>
            </a:r>
          </a:p>
          <a:p>
            <a:pPr marL="742871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Emotional health (e.g., neuropsychiatric symptoms, quality of life)</a:t>
            </a:r>
          </a:p>
          <a:p>
            <a:pPr marL="742871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ifestyle factors (e.g., nutrition/ diet, alcohol consumption, physical activity, motor fitness)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871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House-to-house survey to collect the data. </a:t>
            </a:r>
          </a:p>
          <a:p>
            <a:pPr marL="742871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4" name="object 2">
            <a:extLst>
              <a:ext uri="{FF2B5EF4-FFF2-40B4-BE49-F238E27FC236}">
                <a16:creationId xmlns:a16="http://schemas.microsoft.com/office/drawing/2014/main" id="{40C15865-0101-0036-B4E1-B8CE39691911}"/>
              </a:ext>
            </a:extLst>
          </p:cNvPr>
          <p:cNvSpPr txBox="1"/>
          <p:nvPr/>
        </p:nvSpPr>
        <p:spPr>
          <a:xfrm>
            <a:off x="11155680" y="537103"/>
            <a:ext cx="32059565" cy="484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Design and Conduct of a Pilot Project on Mild Cognitive Impairment in Northern Ethiopia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36550" marR="324485" algn="just">
              <a:spcBef>
                <a:spcPts val="725"/>
              </a:spcBef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Gizachew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Yismaw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Muluken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Azage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Janina Krell-Roesch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,Alemtsehay Mekonnen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Tesfaye Mersha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Daniel Enquobahrie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Susan Racette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Klaus Boes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Yonas E. Geda</a:t>
            </a:r>
            <a:r>
              <a:rPr lang="en-US" sz="3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sz="3200" baseline="243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endParaRPr lang="en-US" sz="2400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Neurology and the Franke Barrow Global Neuroscience Education Center, Barrow Neurological Institute, Phoenix, USA</a:t>
            </a: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of Public Health, Bahir Dar University, Bahir Dar, Ethiopia</a:t>
            </a: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Sports and Sports Science, Karlsruhe Institute of Technology, Karlsruhe, Germany</a:t>
            </a: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Amhara Public Health Institute, Bahir Dar, Ethiopia</a:t>
            </a: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Pediatrics, University of Cincinnati, USA</a:t>
            </a: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Epidemiology, University of Washington, USA</a:t>
            </a:r>
          </a:p>
          <a:p>
            <a:pPr marL="1371441" lvl="2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Arizona State University, USA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E696B-C9FD-62BF-C1BC-66EE23C58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2" y="529192"/>
            <a:ext cx="10460988" cy="504802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B769C93-652A-C9F9-8BDB-7243DE6C4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253944"/>
              </p:ext>
            </p:extLst>
          </p:nvPr>
        </p:nvGraphicFramePr>
        <p:xfrm>
          <a:off x="12545207" y="29604469"/>
          <a:ext cx="13347104" cy="795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CD78454-D083-67E7-EA1E-937BDC06B71C}"/>
              </a:ext>
            </a:extLst>
          </p:cNvPr>
          <p:cNvGrpSpPr/>
          <p:nvPr/>
        </p:nvGrpSpPr>
        <p:grpSpPr>
          <a:xfrm>
            <a:off x="38623381" y="20705880"/>
            <a:ext cx="11118027" cy="5027052"/>
            <a:chOff x="1565465" y="1880130"/>
            <a:chExt cx="11118027" cy="5027052"/>
          </a:xfrm>
        </p:grpSpPr>
        <p:pic>
          <p:nvPicPr>
            <p:cNvPr id="15" name="Picture 30">
              <a:extLst>
                <a:ext uri="{FF2B5EF4-FFF2-40B4-BE49-F238E27FC236}">
                  <a16:creationId xmlns:a16="http://schemas.microsoft.com/office/drawing/2014/main" id="{10650BAE-2857-3C06-BEA6-4620AC9AC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52" y="1980883"/>
              <a:ext cx="773642" cy="417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35863A-49DB-F3E0-8775-582C10B09A24}"/>
                </a:ext>
              </a:extLst>
            </p:cNvPr>
            <p:cNvSpPr/>
            <p:nvPr/>
          </p:nvSpPr>
          <p:spPr>
            <a:xfrm>
              <a:off x="4431253" y="1981161"/>
              <a:ext cx="1449270" cy="91280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BDAC9651-C1E0-B89B-4A21-634DA889B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6570" y="1970088"/>
              <a:ext cx="1700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Step 1 </a:t>
              </a:r>
            </a:p>
          </p:txBody>
        </p:sp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E2AC6599-BF02-A83E-5A88-FCE2F65D0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612" y="2236365"/>
              <a:ext cx="18621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Data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collection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30F82B-24A1-8F8E-6379-5D06F9B32D04}"/>
                </a:ext>
              </a:extLst>
            </p:cNvPr>
            <p:cNvSpPr/>
            <p:nvPr/>
          </p:nvSpPr>
          <p:spPr>
            <a:xfrm>
              <a:off x="1565465" y="2855782"/>
              <a:ext cx="2961305" cy="2714943"/>
            </a:xfrm>
            <a:prstGeom prst="ellipse">
              <a:avLst/>
            </a:prstGeom>
            <a:solidFill>
              <a:srgbClr val="006600"/>
            </a:solidFill>
            <a:ln w="12700"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TextBox 31">
              <a:extLst>
                <a:ext uri="{FF2B5EF4-FFF2-40B4-BE49-F238E27FC236}">
                  <a16:creationId xmlns:a16="http://schemas.microsoft.com/office/drawing/2014/main" id="{C3380993-B7D5-6D4D-CC70-E8B6BE584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037" y="3426883"/>
              <a:ext cx="278511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Solving </a:t>
              </a:r>
              <a:r>
                <a:rPr lang="en-US" altLang="en-US" sz="2000" b="1" kern="0" dirty="0">
                  <a:solidFill>
                    <a:prstClr val="white"/>
                  </a:solidFill>
                  <a:latin typeface="Century Gothic" pitchFamily="34" charset="0"/>
                </a:rPr>
                <a:t>b</a:t>
              </a: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rain health and cognitive impairment problems through surveillance</a:t>
              </a:r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5458C682-90D6-6A2C-F498-CAC495229B51}"/>
                </a:ext>
              </a:extLst>
            </p:cNvPr>
            <p:cNvSpPr/>
            <p:nvPr/>
          </p:nvSpPr>
          <p:spPr>
            <a:xfrm>
              <a:off x="5420219" y="3361987"/>
              <a:ext cx="1449270" cy="91280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TextBox 38">
              <a:extLst>
                <a:ext uri="{FF2B5EF4-FFF2-40B4-BE49-F238E27FC236}">
                  <a16:creationId xmlns:a16="http://schemas.microsoft.com/office/drawing/2014/main" id="{AB203C61-BE7A-277E-C471-6EF665326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150" y="3682895"/>
              <a:ext cx="18639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Assessment</a:t>
              </a:r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BC9CE8E5-0380-51D5-7864-C785EE82EF6C}"/>
                </a:ext>
              </a:extLst>
            </p:cNvPr>
            <p:cNvSpPr/>
            <p:nvPr/>
          </p:nvSpPr>
          <p:spPr>
            <a:xfrm>
              <a:off x="5324283" y="4714818"/>
              <a:ext cx="1449270" cy="91280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TextBox 40">
              <a:extLst>
                <a:ext uri="{FF2B5EF4-FFF2-40B4-BE49-F238E27FC236}">
                  <a16:creationId xmlns:a16="http://schemas.microsoft.com/office/drawing/2014/main" id="{8C8DD9F6-2A80-5D5B-4C81-3FD2142B9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2973" y="4987290"/>
              <a:ext cx="186393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Hypothesis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testing</a:t>
              </a:r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A21DDAE8-459B-98F2-04AE-73A216222F91}"/>
                </a:ext>
              </a:extLst>
            </p:cNvPr>
            <p:cNvSpPr/>
            <p:nvPr/>
          </p:nvSpPr>
          <p:spPr>
            <a:xfrm>
              <a:off x="4217082" y="5994379"/>
              <a:ext cx="1449270" cy="91280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TextBox 42">
              <a:extLst>
                <a:ext uri="{FF2B5EF4-FFF2-40B4-BE49-F238E27FC236}">
                  <a16:creationId xmlns:a16="http://schemas.microsoft.com/office/drawing/2014/main" id="{7F5AACF0-F7D2-332F-11B1-7CB15748C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691" y="6453612"/>
              <a:ext cx="18639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Action</a:t>
              </a:r>
            </a:p>
          </p:txBody>
        </p:sp>
        <p:sp>
          <p:nvSpPr>
            <p:cNvPr id="1046" name="TextBox 43">
              <a:extLst>
                <a:ext uri="{FF2B5EF4-FFF2-40B4-BE49-F238E27FC236}">
                  <a16:creationId xmlns:a16="http://schemas.microsoft.com/office/drawing/2014/main" id="{2AB87878-E522-CE70-F0E0-A8F2EFD0E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3518" y="3413020"/>
              <a:ext cx="17020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Step 2 </a:t>
              </a:r>
            </a:p>
          </p:txBody>
        </p:sp>
        <p:sp>
          <p:nvSpPr>
            <p:cNvPr id="1047" name="TextBox 44">
              <a:extLst>
                <a:ext uri="{FF2B5EF4-FFF2-40B4-BE49-F238E27FC236}">
                  <a16:creationId xmlns:a16="http://schemas.microsoft.com/office/drawing/2014/main" id="{46769F1A-380B-172C-8614-45B53B867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142" y="4719215"/>
              <a:ext cx="17020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Step 3 </a:t>
              </a:r>
            </a:p>
          </p:txBody>
        </p:sp>
        <p:sp>
          <p:nvSpPr>
            <p:cNvPr id="1048" name="TextBox 45">
              <a:extLst>
                <a:ext uri="{FF2B5EF4-FFF2-40B4-BE49-F238E27FC236}">
                  <a16:creationId xmlns:a16="http://schemas.microsoft.com/office/drawing/2014/main" id="{CC1017CB-58A5-579C-33E5-B82E8507A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5859" y="6100975"/>
              <a:ext cx="17020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Step 4 </a:t>
              </a:r>
            </a:p>
          </p:txBody>
        </p:sp>
        <p:cxnSp>
          <p:nvCxnSpPr>
            <p:cNvPr id="1049" name="Straight Arrow Connector 1048">
              <a:extLst>
                <a:ext uri="{FF2B5EF4-FFF2-40B4-BE49-F238E27FC236}">
                  <a16:creationId xmlns:a16="http://schemas.microsoft.com/office/drawing/2014/main" id="{722E3B44-955F-4A3A-2BF0-EC30805EDFD3}"/>
                </a:ext>
              </a:extLst>
            </p:cNvPr>
            <p:cNvCxnSpPr/>
            <p:nvPr/>
          </p:nvCxnSpPr>
          <p:spPr>
            <a:xfrm flipV="1">
              <a:off x="3984520" y="2743730"/>
              <a:ext cx="331047" cy="313055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0" name="Straight Arrow Connector 1049">
              <a:extLst>
                <a:ext uri="{FF2B5EF4-FFF2-40B4-BE49-F238E27FC236}">
                  <a16:creationId xmlns:a16="http://schemas.microsoft.com/office/drawing/2014/main" id="{825042B6-73F6-5F71-F2E8-05AC26228A2D}"/>
                </a:ext>
              </a:extLst>
            </p:cNvPr>
            <p:cNvCxnSpPr/>
            <p:nvPr/>
          </p:nvCxnSpPr>
          <p:spPr>
            <a:xfrm>
              <a:off x="4587240" y="3864610"/>
              <a:ext cx="575733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4605689C-1BD9-8A4C-24FA-F2446777B2ED}"/>
                </a:ext>
              </a:extLst>
            </p:cNvPr>
            <p:cNvCxnSpPr/>
            <p:nvPr/>
          </p:nvCxnSpPr>
          <p:spPr>
            <a:xfrm>
              <a:off x="4430714" y="4828964"/>
              <a:ext cx="716068" cy="273473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2" name="Straight Arrow Connector 1051">
              <a:extLst>
                <a:ext uri="{FF2B5EF4-FFF2-40B4-BE49-F238E27FC236}">
                  <a16:creationId xmlns:a16="http://schemas.microsoft.com/office/drawing/2014/main" id="{02907D0C-0C8D-6DA7-0354-84B56B89A80D}"/>
                </a:ext>
              </a:extLst>
            </p:cNvPr>
            <p:cNvCxnSpPr/>
            <p:nvPr/>
          </p:nvCxnSpPr>
          <p:spPr>
            <a:xfrm>
              <a:off x="3667866" y="5624195"/>
              <a:ext cx="417407" cy="600922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FA917BEC-C137-F121-CB1A-9FF39B425B8D}"/>
                </a:ext>
              </a:extLst>
            </p:cNvPr>
            <p:cNvSpPr/>
            <p:nvPr/>
          </p:nvSpPr>
          <p:spPr>
            <a:xfrm>
              <a:off x="7621732" y="1945073"/>
              <a:ext cx="3349011" cy="9128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>
              <a:solidFill>
                <a:sysClr val="windowText" lastClr="000000">
                  <a:lumMod val="95000"/>
                  <a:lumOff val="5000"/>
                </a:sys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2643210C-78A6-FDD3-435B-FF48049536E6}"/>
                </a:ext>
              </a:extLst>
            </p:cNvPr>
            <p:cNvSpPr/>
            <p:nvPr/>
          </p:nvSpPr>
          <p:spPr>
            <a:xfrm>
              <a:off x="7621732" y="3306000"/>
              <a:ext cx="3349011" cy="9128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C11AB0BB-162E-036E-BFA2-6A737B3E8D28}"/>
                </a:ext>
              </a:extLst>
            </p:cNvPr>
            <p:cNvSpPr/>
            <p:nvPr/>
          </p:nvSpPr>
          <p:spPr>
            <a:xfrm>
              <a:off x="7621732" y="4711066"/>
              <a:ext cx="3349011" cy="9128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A391BC61-7A29-1ECE-28A3-A5A1D1C91817}"/>
                </a:ext>
              </a:extLst>
            </p:cNvPr>
            <p:cNvSpPr/>
            <p:nvPr/>
          </p:nvSpPr>
          <p:spPr>
            <a:xfrm>
              <a:off x="7632576" y="5994379"/>
              <a:ext cx="5050916" cy="9128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0720942D-7C1C-E13D-DB43-EE533304BE49}"/>
                </a:ext>
              </a:extLst>
            </p:cNvPr>
            <p:cNvCxnSpPr/>
            <p:nvPr/>
          </p:nvCxnSpPr>
          <p:spPr>
            <a:xfrm>
              <a:off x="6985530" y="3823230"/>
              <a:ext cx="575733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8" name="Straight Arrow Connector 1057">
              <a:extLst>
                <a:ext uri="{FF2B5EF4-FFF2-40B4-BE49-F238E27FC236}">
                  <a16:creationId xmlns:a16="http://schemas.microsoft.com/office/drawing/2014/main" id="{EC2481BA-DF08-3DB0-14DC-252072386259}"/>
                </a:ext>
              </a:extLst>
            </p:cNvPr>
            <p:cNvCxnSpPr/>
            <p:nvPr/>
          </p:nvCxnSpPr>
          <p:spPr>
            <a:xfrm>
              <a:off x="6935154" y="5167207"/>
              <a:ext cx="577532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59" name="Straight Arrow Connector 1058">
              <a:extLst>
                <a:ext uri="{FF2B5EF4-FFF2-40B4-BE49-F238E27FC236}">
                  <a16:creationId xmlns:a16="http://schemas.microsoft.com/office/drawing/2014/main" id="{6887B778-D6B0-9DE1-66B3-59FC1507AC9E}"/>
                </a:ext>
              </a:extLst>
            </p:cNvPr>
            <p:cNvCxnSpPr/>
            <p:nvPr/>
          </p:nvCxnSpPr>
          <p:spPr>
            <a:xfrm>
              <a:off x="6015779" y="6450013"/>
              <a:ext cx="1414145" cy="12594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60" name="Straight Arrow Connector 1059">
              <a:extLst>
                <a:ext uri="{FF2B5EF4-FFF2-40B4-BE49-F238E27FC236}">
                  <a16:creationId xmlns:a16="http://schemas.microsoft.com/office/drawing/2014/main" id="{074E4E03-BD0D-EEC0-EC3C-5C30FA2D92C2}"/>
                </a:ext>
              </a:extLst>
            </p:cNvPr>
            <p:cNvCxnSpPr/>
            <p:nvPr/>
          </p:nvCxnSpPr>
          <p:spPr>
            <a:xfrm flipV="1">
              <a:off x="6048164" y="2392892"/>
              <a:ext cx="1464522" cy="8996"/>
            </a:xfrm>
            <a:prstGeom prst="straightConnector1">
              <a:avLst/>
            </a:prstGeom>
            <a:noFill/>
            <a:ln w="63500" cap="flat" cmpd="sng" algn="ctr">
              <a:solidFill>
                <a:srgbClr val="000099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1" name="TextBox 91">
              <a:extLst>
                <a:ext uri="{FF2B5EF4-FFF2-40B4-BE49-F238E27FC236}">
                  <a16:creationId xmlns:a16="http://schemas.microsoft.com/office/drawing/2014/main" id="{FA133C7E-7F46-D8AD-F547-DE5865194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3983" y="2178792"/>
              <a:ext cx="3330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entury Gothic" pitchFamily="34" charset="0"/>
                </a:rPr>
                <a:t>Surveillance; determine time, place, and person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062" name="TextBox 93">
              <a:extLst>
                <a:ext uri="{FF2B5EF4-FFF2-40B4-BE49-F238E27FC236}">
                  <a16:creationId xmlns:a16="http://schemas.microsoft.com/office/drawing/2014/main" id="{D7142E9A-CFF8-8121-534C-F16E74E01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356" y="3715280"/>
              <a:ext cx="30118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entury Gothic" pitchFamily="34" charset="0"/>
                </a:rPr>
                <a:t>Inference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063" name="TextBox 94">
              <a:extLst>
                <a:ext uri="{FF2B5EF4-FFF2-40B4-BE49-F238E27FC236}">
                  <a16:creationId xmlns:a16="http://schemas.microsoft.com/office/drawing/2014/main" id="{7172272A-6B9D-2D57-380D-32D18A986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3481" y="5102437"/>
              <a:ext cx="35677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entury Gothic" pitchFamily="34" charset="0"/>
                </a:rPr>
                <a:t>Determine how and why</a:t>
              </a: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064" name="TextBox 95">
              <a:extLst>
                <a:ext uri="{FF2B5EF4-FFF2-40B4-BE49-F238E27FC236}">
                  <a16:creationId xmlns:a16="http://schemas.microsoft.com/office/drawing/2014/main" id="{9FC3F6F3-9920-BB67-F5E8-315DECA50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2686" y="6379847"/>
              <a:ext cx="51708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itchFamily="34" charset="0"/>
                </a:rPr>
                <a:t>Intervention</a:t>
              </a:r>
            </a:p>
          </p:txBody>
        </p:sp>
        <p:sp>
          <p:nvSpPr>
            <p:cNvPr id="1065" name="TextBox 13">
              <a:extLst>
                <a:ext uri="{FF2B5EF4-FFF2-40B4-BE49-F238E27FC236}">
                  <a16:creationId xmlns:a16="http://schemas.microsoft.com/office/drawing/2014/main" id="{DA92D1FD-AA27-8E93-07F2-88B61EAD8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2227" y="1880130"/>
              <a:ext cx="1700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entury Gothic" pitchFamily="34" charset="0"/>
                </a:rPr>
                <a:t>Step 1 </a:t>
              </a: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itchFamily="34" charset="0"/>
                </a:rPr>
                <a:t>-</a:t>
              </a:r>
            </a:p>
          </p:txBody>
        </p:sp>
        <p:sp>
          <p:nvSpPr>
            <p:cNvPr id="1066" name="TextBox 13">
              <a:extLst>
                <a:ext uri="{FF2B5EF4-FFF2-40B4-BE49-F238E27FC236}">
                  <a16:creationId xmlns:a16="http://schemas.microsoft.com/office/drawing/2014/main" id="{71A2145E-250A-2EB2-6158-3AA3536B8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8293" y="3330258"/>
              <a:ext cx="17002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entury Gothic" pitchFamily="34" charset="0"/>
                </a:rPr>
                <a:t>Step 2 </a:t>
              </a:r>
              <a:endPara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067" name="TextBox 13">
              <a:extLst>
                <a:ext uri="{FF2B5EF4-FFF2-40B4-BE49-F238E27FC236}">
                  <a16:creationId xmlns:a16="http://schemas.microsoft.com/office/drawing/2014/main" id="{CC5483BF-11C6-FFE6-8C92-FE67EAA8B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2478" y="4719215"/>
              <a:ext cx="16984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entury Gothic" pitchFamily="34" charset="0"/>
                </a:rPr>
                <a:t>Step 3 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1068" name="TextBox 13">
              <a:extLst>
                <a:ext uri="{FF2B5EF4-FFF2-40B4-BE49-F238E27FC236}">
                  <a16:creationId xmlns:a16="http://schemas.microsoft.com/office/drawing/2014/main" id="{A0C69502-502D-B100-01CF-12497F6A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692" y="5946127"/>
              <a:ext cx="17002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entury Gothic" pitchFamily="34" charset="0"/>
                </a:rPr>
                <a:t>Step 4 </a:t>
              </a:r>
              <a:endPara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EFB711D7-C06C-69D3-EC41-763A44D7D369}"/>
              </a:ext>
            </a:extLst>
          </p:cNvPr>
          <p:cNvGrpSpPr/>
          <p:nvPr/>
        </p:nvGrpSpPr>
        <p:grpSpPr>
          <a:xfrm>
            <a:off x="38457279" y="15998807"/>
            <a:ext cx="11417565" cy="4456324"/>
            <a:chOff x="1609620" y="1587077"/>
            <a:chExt cx="9706504" cy="4456324"/>
          </a:xfrm>
        </p:grpSpPr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B90D1366-DFE1-3273-EB9A-B8236C8581D3}"/>
                </a:ext>
              </a:extLst>
            </p:cNvPr>
            <p:cNvCxnSpPr/>
            <p:nvPr/>
          </p:nvCxnSpPr>
          <p:spPr>
            <a:xfrm>
              <a:off x="1866900" y="1587077"/>
              <a:ext cx="9213533" cy="0"/>
            </a:xfrm>
            <a:prstGeom prst="line">
              <a:avLst/>
            </a:prstGeom>
            <a:noFill/>
            <a:ln w="22225" cap="flat" cmpd="sng" algn="ctr">
              <a:solidFill>
                <a:srgbClr val="0039A6"/>
              </a:solidFill>
              <a:prstDash val="solid"/>
              <a:miter lim="800000"/>
            </a:ln>
            <a:effectLst/>
          </p:spPr>
        </p:cxnSp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8FE88032-DE07-1A69-AC17-FB02B6C70854}"/>
                </a:ext>
              </a:extLst>
            </p:cNvPr>
            <p:cNvSpPr txBox="1"/>
            <p:nvPr/>
          </p:nvSpPr>
          <p:spPr>
            <a:xfrm>
              <a:off x="1866899" y="2788708"/>
              <a:ext cx="23982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Surveillance</a:t>
              </a:r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57E8AAE9-B1E5-7259-A0D9-96F7EC5E8947}"/>
                </a:ext>
              </a:extLst>
            </p:cNvPr>
            <p:cNvSpPr txBox="1"/>
            <p:nvPr/>
          </p:nvSpPr>
          <p:spPr>
            <a:xfrm>
              <a:off x="4186026" y="2617788"/>
              <a:ext cx="26067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Risk Factor Identification</a:t>
              </a:r>
            </a:p>
          </p:txBody>
        </p:sp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87C825A7-A982-4493-AAE8-EBAD731AAA84}"/>
                </a:ext>
              </a:extLst>
            </p:cNvPr>
            <p:cNvSpPr txBox="1"/>
            <p:nvPr/>
          </p:nvSpPr>
          <p:spPr>
            <a:xfrm>
              <a:off x="6582515" y="2614190"/>
              <a:ext cx="239822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Intervention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Evaluation</a:t>
              </a:r>
            </a:p>
          </p:txBody>
        </p:sp>
        <p:pic>
          <p:nvPicPr>
            <p:cNvPr id="1074" name="Picture 1073" descr="The four questions to ask when using the public health approach and the term &quot;Problem&quot; on the far left with an arrow pointing to the term &quot;Response&quot; on the far right." title="A Public Health Approach">
              <a:extLst>
                <a:ext uri="{FF2B5EF4-FFF2-40B4-BE49-F238E27FC236}">
                  <a16:creationId xmlns:a16="http://schemas.microsoft.com/office/drawing/2014/main" id="{0602883E-F068-2745-E39C-DAC7A92B8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20415"/>
            <a:stretch/>
          </p:blipFill>
          <p:spPr>
            <a:xfrm>
              <a:off x="1609620" y="3328458"/>
              <a:ext cx="9706504" cy="2714943"/>
            </a:xfrm>
            <a:prstGeom prst="rect">
              <a:avLst/>
            </a:prstGeom>
          </p:spPr>
        </p:pic>
        <p:pic>
          <p:nvPicPr>
            <p:cNvPr id="1075" name="Picture 2" descr="Arrow pointing to the first step." title="Arrow">
              <a:extLst>
                <a:ext uri="{FF2B5EF4-FFF2-40B4-BE49-F238E27FC236}">
                  <a16:creationId xmlns:a16="http://schemas.microsoft.com/office/drawing/2014/main" id="{B561AA83-CD4F-D548-1488-2D710B197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78910" y="1666029"/>
              <a:ext cx="953558" cy="946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6" name="Picture 3" descr="Arrow pointing to the second step." title="Arrow">
              <a:extLst>
                <a:ext uri="{FF2B5EF4-FFF2-40B4-BE49-F238E27FC236}">
                  <a16:creationId xmlns:a16="http://schemas.microsoft.com/office/drawing/2014/main" id="{E9624BD2-5278-5374-65F3-791F068D7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73600" y="1640840"/>
              <a:ext cx="946362" cy="946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7" name="Picture 4" descr="Arrow pointing to the third step." title="Arrow">
              <a:extLst>
                <a:ext uri="{FF2B5EF4-FFF2-40B4-BE49-F238E27FC236}">
                  <a16:creationId xmlns:a16="http://schemas.microsoft.com/office/drawing/2014/main" id="{FD2CBA67-636F-51A6-8698-1463BC0CB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02475" y="1640840"/>
              <a:ext cx="946362" cy="946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8" name="Picture 5" descr="Arrow pointing to the fourth step." title="Arrow">
              <a:extLst>
                <a:ext uri="{FF2B5EF4-FFF2-40B4-BE49-F238E27FC236}">
                  <a16:creationId xmlns:a16="http://schemas.microsoft.com/office/drawing/2014/main" id="{9458D1C5-FA23-2F91-72B2-F12A5DCAF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594322" y="1671427"/>
              <a:ext cx="946362" cy="946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80" name="Title 1">
            <a:extLst>
              <a:ext uri="{FF2B5EF4-FFF2-40B4-BE49-F238E27FC236}">
                <a16:creationId xmlns:a16="http://schemas.microsoft.com/office/drawing/2014/main" id="{B31503B4-71B5-0A30-778B-5501D7EDD9F7}"/>
              </a:ext>
            </a:extLst>
          </p:cNvPr>
          <p:cNvSpPr txBox="1">
            <a:spLocks/>
          </p:cNvSpPr>
          <p:nvPr/>
        </p:nvSpPr>
        <p:spPr>
          <a:xfrm>
            <a:off x="38539718" y="14207591"/>
            <a:ext cx="10022970" cy="179430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n w="900" cmpd="sng">
                  <a:solidFill>
                    <a:srgbClr val="0039A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Calibri Light" panose="020F0302020204030204"/>
              </a:rPr>
              <a:t/>
            </a:r>
            <a:br>
              <a:rPr lang="en-US" sz="4800" dirty="0">
                <a:ln w="900" cmpd="sng">
                  <a:solidFill>
                    <a:srgbClr val="0039A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Calibri Light" panose="020F0302020204030204"/>
              </a:rPr>
            </a:br>
            <a:r>
              <a:rPr lang="en-US" sz="4000" dirty="0">
                <a:solidFill>
                  <a:prstClr val="white"/>
                </a:solidFill>
                <a:latin typeface="Century Gothic" panose="020B0502020202020204" pitchFamily="34" charset="0"/>
              </a:rPr>
              <a:t>A Public Health Approach-Surveillance</a:t>
            </a:r>
          </a:p>
        </p:txBody>
      </p:sp>
      <p:sp>
        <p:nvSpPr>
          <p:cNvPr id="1084" name="Title 1">
            <a:extLst>
              <a:ext uri="{FF2B5EF4-FFF2-40B4-BE49-F238E27FC236}">
                <a16:creationId xmlns:a16="http://schemas.microsoft.com/office/drawing/2014/main" id="{74F4FACB-64A1-E20B-6620-4E09B27726E5}"/>
              </a:ext>
            </a:extLst>
          </p:cNvPr>
          <p:cNvSpPr txBox="1">
            <a:spLocks/>
          </p:cNvSpPr>
          <p:nvPr/>
        </p:nvSpPr>
        <p:spPr>
          <a:xfrm>
            <a:off x="13774732" y="20366160"/>
            <a:ext cx="1143296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IN" dirty="0">
              <a:latin typeface="Cambria" panose="02040503050406030204" pitchFamily="18" charset="0"/>
            </a:endParaRPr>
          </a:p>
        </p:txBody>
      </p:sp>
      <p:sp>
        <p:nvSpPr>
          <p:cNvPr id="1085" name="Content Placeholder 2">
            <a:extLst>
              <a:ext uri="{FF2B5EF4-FFF2-40B4-BE49-F238E27FC236}">
                <a16:creationId xmlns:a16="http://schemas.microsoft.com/office/drawing/2014/main" id="{56E86B50-D89A-F3CA-7543-C4361BFF283E}"/>
              </a:ext>
            </a:extLst>
          </p:cNvPr>
          <p:cNvSpPr txBox="1">
            <a:spLocks/>
          </p:cNvSpPr>
          <p:nvPr/>
        </p:nvSpPr>
        <p:spPr>
          <a:xfrm>
            <a:off x="18100809" y="22238770"/>
            <a:ext cx="7054746" cy="3366432"/>
          </a:xfrm>
          <a:prstGeom prst="rect">
            <a:avLst/>
          </a:prstGeom>
          <a:ln w="9525"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</a:p>
          <a:p>
            <a:pPr fontAlgn="auto"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Any significant neurological illness</a:t>
            </a:r>
          </a:p>
          <a:p>
            <a:pPr fontAlgn="auto"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Screening with evidence of infection,</a:t>
            </a:r>
          </a:p>
          <a:p>
            <a:pPr fontAlgn="auto"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History of schizophrenia, Bipolar dis.</a:t>
            </a:r>
          </a:p>
          <a:p>
            <a:pPr fontAlgn="auto"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Any significant systemic illness</a:t>
            </a:r>
          </a:p>
        </p:txBody>
      </p:sp>
      <p:sp>
        <p:nvSpPr>
          <p:cNvPr id="1087" name="Content Placeholder 2">
            <a:extLst>
              <a:ext uri="{FF2B5EF4-FFF2-40B4-BE49-F238E27FC236}">
                <a16:creationId xmlns:a16="http://schemas.microsoft.com/office/drawing/2014/main" id="{C536571D-47A6-9E4F-6952-F911EFB74266}"/>
              </a:ext>
            </a:extLst>
          </p:cNvPr>
          <p:cNvSpPr txBox="1">
            <a:spLocks/>
          </p:cNvSpPr>
          <p:nvPr/>
        </p:nvSpPr>
        <p:spPr>
          <a:xfrm>
            <a:off x="13676891" y="22195168"/>
            <a:ext cx="4436135" cy="3410034"/>
          </a:xfrm>
          <a:prstGeom prst="rect">
            <a:avLst/>
          </a:prstGeom>
          <a:ln w="9525"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nclusion criteria </a:t>
            </a:r>
          </a:p>
          <a:p>
            <a:pPr fontAlgn="auto"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Age &gt;50 years </a:t>
            </a:r>
          </a:p>
          <a:p>
            <a:pPr fontAlgn="auto"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Visual and auditory acuity adequate for neuropsychological testing</a:t>
            </a:r>
          </a:p>
          <a:p>
            <a:pPr fontAlgn="auto"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Good general health</a:t>
            </a: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1EA33F4A-82EF-E0D0-E52B-C21B9FCD0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755880"/>
              </p:ext>
            </p:extLst>
          </p:nvPr>
        </p:nvGraphicFramePr>
        <p:xfrm>
          <a:off x="13656365" y="25899793"/>
          <a:ext cx="11510767" cy="2969897"/>
        </p:xfrm>
        <a:graphic>
          <a:graphicData uri="http://schemas.openxmlformats.org/drawingml/2006/table">
            <a:tbl>
              <a:tblPr firstRow="1" firstCol="1" bandRow="1"/>
              <a:tblGrid>
                <a:gridCol w="4213467">
                  <a:extLst>
                    <a:ext uri="{9D8B030D-6E8A-4147-A177-3AD203B41FA5}">
                      <a16:colId xmlns:a16="http://schemas.microsoft.com/office/drawing/2014/main" val="2480931035"/>
                    </a:ext>
                  </a:extLst>
                </a:gridCol>
                <a:gridCol w="1873666">
                  <a:extLst>
                    <a:ext uri="{9D8B030D-6E8A-4147-A177-3AD203B41FA5}">
                      <a16:colId xmlns:a16="http://schemas.microsoft.com/office/drawing/2014/main" val="2421612675"/>
                    </a:ext>
                  </a:extLst>
                </a:gridCol>
                <a:gridCol w="2749938">
                  <a:extLst>
                    <a:ext uri="{9D8B030D-6E8A-4147-A177-3AD203B41FA5}">
                      <a16:colId xmlns:a16="http://schemas.microsoft.com/office/drawing/2014/main" val="2784833084"/>
                    </a:ext>
                  </a:extLst>
                </a:gridCol>
                <a:gridCol w="2673696">
                  <a:extLst>
                    <a:ext uri="{9D8B030D-6E8A-4147-A177-3AD203B41FA5}">
                      <a16:colId xmlns:a16="http://schemas.microsoft.com/office/drawing/2014/main" val="3351308463"/>
                    </a:ext>
                  </a:extLst>
                </a:gridCol>
              </a:tblGrid>
              <a:tr h="1131109"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City/Town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 Kebeles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6001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of  Kebeles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sample households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74321"/>
                  </a:ext>
                </a:extLst>
              </a:tr>
              <a:tr h="476221"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Bahir Dar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173508"/>
                  </a:ext>
                </a:extLst>
              </a:tr>
              <a:tr h="476221"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Injibara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060343"/>
                  </a:ext>
                </a:extLst>
              </a:tr>
              <a:tr h="476221"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2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41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6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483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05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24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846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6968" algn="l" defTabSz="914241" rtl="0" eaLnBrk="1" latinLnBrk="0" hangingPunct="1">
                        <a:defRPr sz="19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63783"/>
                  </a:ext>
                </a:extLst>
              </a:tr>
            </a:tbl>
          </a:graphicData>
        </a:graphic>
      </p:graphicFrame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42F94C9B-3B91-2343-DFCE-71FD9BD7AEB3}"/>
              </a:ext>
            </a:extLst>
          </p:cNvPr>
          <p:cNvGrpSpPr/>
          <p:nvPr/>
        </p:nvGrpSpPr>
        <p:grpSpPr>
          <a:xfrm>
            <a:off x="25947979" y="28754367"/>
            <a:ext cx="11560572" cy="8769113"/>
            <a:chOff x="942204" y="1341438"/>
            <a:chExt cx="7690621" cy="4818281"/>
          </a:xfrm>
        </p:grpSpPr>
        <p:sp>
          <p:nvSpPr>
            <p:cNvPr id="1115" name="Text Box 6">
              <a:extLst>
                <a:ext uri="{FF2B5EF4-FFF2-40B4-BE49-F238E27FC236}">
                  <a16:creationId xmlns:a16="http://schemas.microsoft.com/office/drawing/2014/main" id="{5B4368FC-BB94-DACF-3811-CC9165CD6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828" y="2924175"/>
              <a:ext cx="2925997" cy="59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3200" b="1" dirty="0">
                  <a:cs typeface="Arial" panose="020B0604020202020204" pitchFamily="34" charset="0"/>
                </a:rPr>
                <a:t>Manual checking, editing etc.</a:t>
              </a:r>
            </a:p>
          </p:txBody>
        </p:sp>
        <p:grpSp>
          <p:nvGrpSpPr>
            <p:cNvPr id="1116" name="Group 1115">
              <a:extLst>
                <a:ext uri="{FF2B5EF4-FFF2-40B4-BE49-F238E27FC236}">
                  <a16:creationId xmlns:a16="http://schemas.microsoft.com/office/drawing/2014/main" id="{ABAB37D6-BA1D-AE93-4F3E-1117511D5FB2}"/>
                </a:ext>
              </a:extLst>
            </p:cNvPr>
            <p:cNvGrpSpPr/>
            <p:nvPr/>
          </p:nvGrpSpPr>
          <p:grpSpPr>
            <a:xfrm>
              <a:off x="942204" y="1341438"/>
              <a:ext cx="7050683" cy="4818281"/>
              <a:chOff x="942204" y="1341438"/>
              <a:chExt cx="7050683" cy="4818281"/>
            </a:xfrm>
          </p:grpSpPr>
          <p:sp>
            <p:nvSpPr>
              <p:cNvPr id="1117" name="Text Box 2">
                <a:extLst>
                  <a:ext uri="{FF2B5EF4-FFF2-40B4-BE49-F238E27FC236}">
                    <a16:creationId xmlns:a16="http://schemas.microsoft.com/office/drawing/2014/main" id="{7FC0C6D2-BBA6-4305-0E9E-761BACF3F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0925" y="2636838"/>
                <a:ext cx="1253327" cy="944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>
                    <a:cs typeface="Arial" panose="020B0604020202020204" pitchFamily="34" charset="0"/>
                  </a:rPr>
                  <a:t>Design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>
                    <a:cs typeface="Arial" panose="020B0604020202020204" pitchFamily="34" charset="0"/>
                  </a:rPr>
                  <a:t>survey</a:t>
                </a:r>
              </a:p>
            </p:txBody>
          </p:sp>
          <p:sp>
            <p:nvSpPr>
              <p:cNvPr id="1118" name="Text Box 3">
                <a:extLst>
                  <a:ext uri="{FF2B5EF4-FFF2-40B4-BE49-F238E27FC236}">
                    <a16:creationId xmlns:a16="http://schemas.microsoft.com/office/drawing/2014/main" id="{E83A3E21-48CF-305E-59F0-C345D3049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4269" y="1341438"/>
                <a:ext cx="2161150" cy="944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dirty="0">
                    <a:cs typeface="Arial" panose="020B0604020202020204" pitchFamily="34" charset="0"/>
                  </a:rPr>
                  <a:t>Design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dirty="0">
                    <a:cs typeface="Arial" panose="020B0604020202020204" pitchFamily="34" charset="0"/>
                  </a:rPr>
                  <a:t>questionnaire</a:t>
                </a:r>
              </a:p>
            </p:txBody>
          </p:sp>
          <p:sp>
            <p:nvSpPr>
              <p:cNvPr id="1119" name="Text Box 4">
                <a:extLst>
                  <a:ext uri="{FF2B5EF4-FFF2-40B4-BE49-F238E27FC236}">
                    <a16:creationId xmlns:a16="http://schemas.microsoft.com/office/drawing/2014/main" id="{F56B3230-6438-CED9-4B1D-5935CAB55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778" y="1341438"/>
                <a:ext cx="3192109" cy="944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>
                    <a:cs typeface="Arial" panose="020B0604020202020204" pitchFamily="34" charset="0"/>
                  </a:rPr>
                  <a:t>Enumerators collect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>
                    <a:cs typeface="Arial" panose="020B0604020202020204" pitchFamily="34" charset="0"/>
                  </a:rPr>
                  <a:t>data in the field</a:t>
                </a:r>
              </a:p>
            </p:txBody>
          </p:sp>
          <p:sp>
            <p:nvSpPr>
              <p:cNvPr id="1120" name="Text Box 5">
                <a:extLst>
                  <a:ext uri="{FF2B5EF4-FFF2-40B4-BE49-F238E27FC236}">
                    <a16:creationId xmlns:a16="http://schemas.microsoft.com/office/drawing/2014/main" id="{EE5DCC82-E2B0-9B93-CA05-4C9F61C93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80" y="4221163"/>
                <a:ext cx="2015692" cy="591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dirty="0">
                    <a:cs typeface="Arial" panose="020B0604020202020204" pitchFamily="34" charset="0"/>
                  </a:rPr>
                  <a:t>Data entered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dirty="0">
                    <a:cs typeface="Arial" panose="020B0604020202020204" pitchFamily="34" charset="0"/>
                  </a:rPr>
                  <a:t>Into computer</a:t>
                </a:r>
              </a:p>
            </p:txBody>
          </p:sp>
          <p:sp>
            <p:nvSpPr>
              <p:cNvPr id="1121" name="Text Box 7">
                <a:extLst>
                  <a:ext uri="{FF2B5EF4-FFF2-40B4-BE49-F238E27FC236}">
                    <a16:creationId xmlns:a16="http://schemas.microsoft.com/office/drawing/2014/main" id="{360282BD-DD81-B123-941A-7CF549D4B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9035" y="4437063"/>
                <a:ext cx="2318546" cy="591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dirty="0">
                    <a:cs typeface="Arial" panose="020B0604020202020204" pitchFamily="34" charset="0"/>
                  </a:rPr>
                  <a:t>Data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dirty="0">
                    <a:cs typeface="Arial" panose="020B0604020202020204" pitchFamily="34" charset="0"/>
                  </a:rPr>
                  <a:t>Analysis using R</a:t>
                </a:r>
              </a:p>
            </p:txBody>
          </p:sp>
          <p:sp>
            <p:nvSpPr>
              <p:cNvPr id="1122" name="Text Box 8">
                <a:extLst>
                  <a:ext uri="{FF2B5EF4-FFF2-40B4-BE49-F238E27FC236}">
                    <a16:creationId xmlns:a16="http://schemas.microsoft.com/office/drawing/2014/main" id="{602F99E9-DE7D-B7E3-47E0-8905F04D3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204" y="3564794"/>
                <a:ext cx="3070180" cy="512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dirty="0">
                    <a:cs typeface="Arial" panose="020B0604020202020204" pitchFamily="34" charset="0"/>
                  </a:rPr>
                  <a:t>Reporting of results</a:t>
                </a:r>
              </a:p>
            </p:txBody>
          </p:sp>
          <p:sp>
            <p:nvSpPr>
              <p:cNvPr id="1123" name="Line 9">
                <a:extLst>
                  <a:ext uri="{FF2B5EF4-FFF2-40B4-BE49-F238E27FC236}">
                    <a16:creationId xmlns:a16="http://schemas.microsoft.com/office/drawing/2014/main" id="{1E91D702-6F1F-0200-EF3D-C63054100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6688" y="2133600"/>
                <a:ext cx="358775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4" name="Line 10">
                <a:extLst>
                  <a:ext uri="{FF2B5EF4-FFF2-40B4-BE49-F238E27FC236}">
                    <a16:creationId xmlns:a16="http://schemas.microsoft.com/office/drawing/2014/main" id="{5605A15A-B93C-D278-77AD-7FD661937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29425" y="3571875"/>
                <a:ext cx="360363" cy="576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5" name="Line 11">
                <a:extLst>
                  <a:ext uri="{FF2B5EF4-FFF2-40B4-BE49-F238E27FC236}">
                    <a16:creationId xmlns:a16="http://schemas.microsoft.com/office/drawing/2014/main" id="{604335E9-36E1-7944-BC8C-F6F57C094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48338" y="5156200"/>
                <a:ext cx="503237" cy="576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6" name="Line 12">
                <a:extLst>
                  <a:ext uri="{FF2B5EF4-FFF2-40B4-BE49-F238E27FC236}">
                    <a16:creationId xmlns:a16="http://schemas.microsoft.com/office/drawing/2014/main" id="{6009301F-84A2-152F-8088-1D5AA879E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4225" y="5048536"/>
                <a:ext cx="503238" cy="649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7" name="Line 13">
                <a:extLst>
                  <a:ext uri="{FF2B5EF4-FFF2-40B4-BE49-F238E27FC236}">
                    <a16:creationId xmlns:a16="http://schemas.microsoft.com/office/drawing/2014/main" id="{7D1FEA3D-2E0F-A21C-6BCD-53A9AA2CC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5375" y="3860800"/>
                <a:ext cx="358775" cy="576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" name="Text Box 14">
                <a:extLst>
                  <a:ext uri="{FF2B5EF4-FFF2-40B4-BE49-F238E27FC236}">
                    <a16:creationId xmlns:a16="http://schemas.microsoft.com/office/drawing/2014/main" id="{CBD413B6-466D-4D6B-87B3-FBCA3FC18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4513" y="5646738"/>
                <a:ext cx="4306364" cy="512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>
                    <a:cs typeface="Arial" panose="020B0604020202020204" pitchFamily="34" charset="0"/>
                  </a:rPr>
                  <a:t>Computer data management</a:t>
                </a:r>
              </a:p>
            </p:txBody>
          </p:sp>
          <p:sp>
            <p:nvSpPr>
              <p:cNvPr id="1129" name="Line 16">
                <a:extLst>
                  <a:ext uri="{FF2B5EF4-FFF2-40B4-BE49-F238E27FC236}">
                    <a16:creationId xmlns:a16="http://schemas.microsoft.com/office/drawing/2014/main" id="{A9CBBE7B-32EB-F560-088E-AEE212FAF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913" y="1700213"/>
                <a:ext cx="1152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" name="Line 17">
                <a:extLst>
                  <a:ext uri="{FF2B5EF4-FFF2-40B4-BE49-F238E27FC236}">
                    <a16:creationId xmlns:a16="http://schemas.microsoft.com/office/drawing/2014/main" id="{F5F07067-75E4-122D-D862-95C8AA100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9975" y="1989138"/>
                <a:ext cx="504825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1" name="Text Box 18">
                <a:extLst>
                  <a:ext uri="{FF2B5EF4-FFF2-40B4-BE49-F238E27FC236}">
                    <a16:creationId xmlns:a16="http://schemas.microsoft.com/office/drawing/2014/main" id="{8BE33813-FF7C-2FAF-F83E-EE2FFBB4B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0268" y="2809137"/>
                <a:ext cx="1802414" cy="32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3200" b="1" i="1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(Conception)</a:t>
                </a:r>
              </a:p>
            </p:txBody>
          </p:sp>
        </p:grpSp>
      </p:grpSp>
      <p:sp>
        <p:nvSpPr>
          <p:cNvPr id="1132" name="Rectangle 15">
            <a:extLst>
              <a:ext uri="{FF2B5EF4-FFF2-40B4-BE49-F238E27FC236}">
                <a16:creationId xmlns:a16="http://schemas.microsoft.com/office/drawing/2014/main" id="{177EF533-0393-E176-4713-9E16A58A4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8153" y="27727763"/>
            <a:ext cx="75438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5950" tIns="222975" rIns="445950" bIns="222975" numCol="1" anchor="ctr" anchorCtr="0" compatLnSpc="1">
            <a:prstTxWarp prst="textNoShape">
              <a:avLst/>
            </a:prstTxWarp>
          </a:bodyPr>
          <a:lstStyle>
            <a:lvl1pPr algn="ctr" defTabSz="4461691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461691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2pPr>
            <a:lvl3pPr algn="ctr" defTabSz="4461691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3pPr>
            <a:lvl4pPr algn="ctr" defTabSz="4461691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4pPr>
            <a:lvl5pPr algn="ctr" defTabSz="4461691" rtl="0" eaLnBrk="0" fontAlgn="base" hangingPunct="0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5pPr>
            <a:lvl6pPr marL="457121" algn="ctr" defTabSz="4461691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6pPr>
            <a:lvl7pPr marL="914241" algn="ctr" defTabSz="4461691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7pPr>
            <a:lvl8pPr marL="1371363" algn="ctr" defTabSz="4461691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8pPr>
            <a:lvl9pPr marL="1828483" algn="ctr" defTabSz="4461691" rtl="0" fontAlgn="base">
              <a:spcBef>
                <a:spcPct val="0"/>
              </a:spcBef>
              <a:spcAft>
                <a:spcPct val="0"/>
              </a:spcAft>
              <a:defRPr sz="21100">
                <a:solidFill>
                  <a:schemeClr val="tx2"/>
                </a:solidFill>
                <a:latin typeface="Times New Roman" pitchFamily="27" charset="0"/>
              </a:defRPr>
            </a:lvl9pPr>
          </a:lstStyle>
          <a:p>
            <a:pPr eaLnBrk="1" hangingPunct="1"/>
            <a:r>
              <a:rPr lang="en-GB" altLang="en-US" sz="36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 cycle</a:t>
            </a:r>
          </a:p>
        </p:txBody>
      </p: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D7DA1BE5-77B3-DADF-39FD-E59734EF2479}"/>
              </a:ext>
            </a:extLst>
          </p:cNvPr>
          <p:cNvGrpSpPr/>
          <p:nvPr/>
        </p:nvGrpSpPr>
        <p:grpSpPr>
          <a:xfrm>
            <a:off x="38633435" y="26172041"/>
            <a:ext cx="11797555" cy="4210044"/>
            <a:chOff x="-298667" y="-12389290"/>
            <a:chExt cx="8985467" cy="3139250"/>
          </a:xfrm>
        </p:grpSpPr>
        <p:sp>
          <p:nvSpPr>
            <p:cNvPr id="1137" name="Title 1">
              <a:extLst>
                <a:ext uri="{FF2B5EF4-FFF2-40B4-BE49-F238E27FC236}">
                  <a16:creationId xmlns:a16="http://schemas.microsoft.com/office/drawing/2014/main" id="{0B419E0A-5C93-A061-C719-48A579749F7A}"/>
                </a:ext>
              </a:extLst>
            </p:cNvPr>
            <p:cNvSpPr txBox="1">
              <a:spLocks/>
            </p:cNvSpPr>
            <p:nvPr/>
          </p:nvSpPr>
          <p:spPr>
            <a:xfrm>
              <a:off x="-232176" y="-12389290"/>
              <a:ext cx="8918976" cy="110112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accent1"/>
                  </a:solidFill>
                  <a:latin typeface="Century Gothic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accent1"/>
                  </a:solidFill>
                  <a:latin typeface="Century Gothic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accent1"/>
                  </a:solidFill>
                  <a:latin typeface="Century Gothic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accent1"/>
                  </a:solidFill>
                  <a:latin typeface="Century Gothic" pitchFamily="34" charset="0"/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altLang="en-US" sz="3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 design</a:t>
              </a:r>
            </a:p>
            <a:p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 two types of evaluation designs: process evaluation and outcome evaluation.</a:t>
              </a:r>
            </a:p>
            <a:p>
              <a:endPara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39" name="Picture 4" descr="P:\DTP\SURVEY\ECON\AmeriCorps Grantee Evaluation Monitoring &amp; Guidance Project\Kim Nguyen_graphics\logic model_evaluation domains_2 sides.jpg">
              <a:extLst>
                <a:ext uri="{FF2B5EF4-FFF2-40B4-BE49-F238E27FC236}">
                  <a16:creationId xmlns:a16="http://schemas.microsoft.com/office/drawing/2014/main" id="{163DFEE9-0FBF-A128-769F-8D3BD70C6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667" y="-11220102"/>
              <a:ext cx="8563573" cy="197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FF94D3-3341-D8EE-6310-7234F44AD8DC}"/>
              </a:ext>
            </a:extLst>
          </p:cNvPr>
          <p:cNvSpPr txBox="1"/>
          <p:nvPr/>
        </p:nvSpPr>
        <p:spPr>
          <a:xfrm>
            <a:off x="26324033" y="17227972"/>
            <a:ext cx="1014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Blood sample collection </a:t>
            </a:r>
            <a:r>
              <a:rPr lang="en-US" sz="3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epigenetic study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C334A-9B27-E01B-E4D7-D1F671779C5C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r="21429" b="7864"/>
          <a:stretch/>
        </p:blipFill>
        <p:spPr bwMode="auto">
          <a:xfrm>
            <a:off x="26220748" y="17931802"/>
            <a:ext cx="11302121" cy="9615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C8B8DA-6B17-A141-E6F7-43156889FC1C}"/>
              </a:ext>
            </a:extLst>
          </p:cNvPr>
          <p:cNvSpPr/>
          <p:nvPr/>
        </p:nvSpPr>
        <p:spPr bwMode="auto">
          <a:xfrm>
            <a:off x="13965079" y="13936935"/>
            <a:ext cx="3406171" cy="292608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800" b="1" u="sng" kern="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Injibara</a:t>
            </a:r>
            <a:endParaRPr lang="en-US" sz="2800" b="1" u="sng" kern="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Residence </a:t>
            </a:r>
            <a:r>
              <a:rPr lang="en-US" sz="28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Rural</a:t>
            </a:r>
            <a:endParaRPr lang="en-US" sz="2800" b="1" kern="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trike="noStrike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Elevation</a:t>
            </a:r>
            <a:r>
              <a:rPr lang="en-US" sz="28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2,560 m</a:t>
            </a:r>
            <a:endParaRPr lang="en-US" sz="2800" kern="1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</a:t>
            </a:r>
            <a:r>
              <a:rPr lang="en-US" sz="2800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8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56,723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trike="noStrike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Weather</a:t>
            </a:r>
            <a:r>
              <a:rPr lang="en-US" sz="28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22°C</a:t>
            </a:r>
            <a:endParaRPr lang="en-US" sz="2800" kern="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6DFA73-B083-87EF-6EB5-FF93E9CAD315}"/>
              </a:ext>
            </a:extLst>
          </p:cNvPr>
          <p:cNvSpPr/>
          <p:nvPr/>
        </p:nvSpPr>
        <p:spPr bwMode="auto">
          <a:xfrm>
            <a:off x="13838467" y="11078985"/>
            <a:ext cx="3932698" cy="240479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800" b="1" u="sng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Bahir Dar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Residence </a:t>
            </a: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Urban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Elevation: </a:t>
            </a:r>
            <a: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1,800 m</a:t>
            </a: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 : </a:t>
            </a:r>
            <a: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474,743.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Weather: </a:t>
            </a:r>
            <a:r>
              <a:rPr lang="en-US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25°C 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DAC860-A2EB-F317-D09D-439FA2FED6E9}"/>
              </a:ext>
            </a:extLst>
          </p:cNvPr>
          <p:cNvSpPr txBox="1"/>
          <p:nvPr/>
        </p:nvSpPr>
        <p:spPr>
          <a:xfrm>
            <a:off x="26445544" y="14082344"/>
            <a:ext cx="10656927" cy="2946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Tools for Cognitive Impairment</a:t>
            </a:r>
            <a:r>
              <a:rPr lang="en-US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1257141" lvl="2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Mini Mental State Examination (MMSE)</a:t>
            </a:r>
          </a:p>
          <a:p>
            <a:pPr marL="1257141" lvl="2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Montreal Cognitive Assessment (MoCA)</a:t>
            </a:r>
          </a:p>
          <a:p>
            <a:pPr marL="1257141" lvl="2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Rowlands Universal Dementia Assessment Scale (RUDAS)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275491-78EA-B0C5-490E-6DD39E5A2066}"/>
              </a:ext>
            </a:extLst>
          </p:cNvPr>
          <p:cNvSpPr/>
          <p:nvPr/>
        </p:nvSpPr>
        <p:spPr bwMode="auto">
          <a:xfrm>
            <a:off x="43641966" y="576496"/>
            <a:ext cx="6976259" cy="500071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algn="ctr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5400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GRAL CONFERENCE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PHOENIX,ARIZONA ,USA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25-27, 2024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41" name="Group 1140">
            <a:extLst>
              <a:ext uri="{FF2B5EF4-FFF2-40B4-BE49-F238E27FC236}">
                <a16:creationId xmlns:a16="http://schemas.microsoft.com/office/drawing/2014/main" id="{02FCAF76-8475-0260-9555-F18CB4C7BCCF}"/>
              </a:ext>
            </a:extLst>
          </p:cNvPr>
          <p:cNvGrpSpPr/>
          <p:nvPr/>
        </p:nvGrpSpPr>
        <p:grpSpPr>
          <a:xfrm>
            <a:off x="17117783" y="10156539"/>
            <a:ext cx="7876940" cy="7748391"/>
            <a:chOff x="17117783" y="9878238"/>
            <a:chExt cx="7876940" cy="67530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0E4C65-18C3-B7B4-BF69-315D354F3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7117783" y="9878238"/>
              <a:ext cx="7876940" cy="6753087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2D87071-C9C4-E3BB-9CEB-31DFE181472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7117783" y="11112967"/>
              <a:ext cx="3260274" cy="10903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38" name="Straight Arrow Connector 1137">
              <a:extLst>
                <a:ext uri="{FF2B5EF4-FFF2-40B4-BE49-F238E27FC236}">
                  <a16:creationId xmlns:a16="http://schemas.microsoft.com/office/drawing/2014/main" id="{EC743E32-E152-8FE4-D98A-D43E58E5FDF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7117783" y="13543681"/>
              <a:ext cx="2498278" cy="11828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63E51DE-E83E-74B2-B64B-95BB79BA54B9}"/>
              </a:ext>
            </a:extLst>
          </p:cNvPr>
          <p:cNvSpPr/>
          <p:nvPr/>
        </p:nvSpPr>
        <p:spPr>
          <a:xfrm>
            <a:off x="1378857" y="12371377"/>
            <a:ext cx="114573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12th-most populous country in the world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 2nd-most populous country in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landlocked, not colonized  country in the Horn of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Multi-ethnic state with over 80 different ethnic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Rich and lengthy history in language, literature, religion and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7" name="TextBox 1146">
            <a:extLst>
              <a:ext uri="{FF2B5EF4-FFF2-40B4-BE49-F238E27FC236}">
                <a16:creationId xmlns:a16="http://schemas.microsoft.com/office/drawing/2014/main" id="{856B0AAD-0E68-5E85-0704-311AB6762C0D}"/>
              </a:ext>
            </a:extLst>
          </p:cNvPr>
          <p:cNvSpPr txBox="1"/>
          <p:nvPr/>
        </p:nvSpPr>
        <p:spPr>
          <a:xfrm>
            <a:off x="1275399" y="11687532"/>
            <a:ext cx="112963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171450" algn="l"/>
                <a:tab pos="228600" algn="l"/>
              </a:tabLst>
            </a:pPr>
            <a:r>
              <a:rPr lang="en-US" sz="3200" b="1" cap="all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conduct this study in Ethiopia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48" name="Rectangle 1147">
            <a:extLst>
              <a:ext uri="{FF2B5EF4-FFF2-40B4-BE49-F238E27FC236}">
                <a16:creationId xmlns:a16="http://schemas.microsoft.com/office/drawing/2014/main" id="{727A6859-08C2-B79B-919F-5B1780403DE5}"/>
              </a:ext>
            </a:extLst>
          </p:cNvPr>
          <p:cNvSpPr/>
          <p:nvPr/>
        </p:nvSpPr>
        <p:spPr>
          <a:xfrm>
            <a:off x="1275399" y="21563344"/>
            <a:ext cx="114885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Amhara region is the site of the largest inland body of water in Ethiopia, 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Tana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which is the source of the Blue Nile),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Semien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Mountains National Park (which includes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Dashan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highest point in Ethiopia)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2C3785-6C6D-FD87-76EA-5666F5EBA020}"/>
              </a:ext>
            </a:extLst>
          </p:cNvPr>
          <p:cNvSpPr txBox="1"/>
          <p:nvPr/>
        </p:nvSpPr>
        <p:spPr>
          <a:xfrm>
            <a:off x="1562365" y="20791642"/>
            <a:ext cx="5674485" cy="64633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Source of the Blue Nile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1144" name="Picture 1143">
            <a:extLst>
              <a:ext uri="{FF2B5EF4-FFF2-40B4-BE49-F238E27FC236}">
                <a16:creationId xmlns:a16="http://schemas.microsoft.com/office/drawing/2014/main" id="{CDC80865-A3C9-20B9-C687-CCC2DD0BF3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5156" y="15300429"/>
            <a:ext cx="5411958" cy="546572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2713FAA-38E8-A45B-D86F-C3F0BD6619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15674" y="15242348"/>
            <a:ext cx="6060535" cy="55250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CDFF691-1720-ADFD-6554-392060971557}"/>
              </a:ext>
            </a:extLst>
          </p:cNvPr>
          <p:cNvSpPr txBox="1"/>
          <p:nvPr/>
        </p:nvSpPr>
        <p:spPr>
          <a:xfrm>
            <a:off x="7759093" y="20786810"/>
            <a:ext cx="4748916" cy="64633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Multi-ethnic state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6024D-8EAC-E9A8-A903-C0A33AE0AF37}"/>
              </a:ext>
            </a:extLst>
          </p:cNvPr>
          <p:cNvSpPr txBox="1"/>
          <p:nvPr/>
        </p:nvSpPr>
        <p:spPr>
          <a:xfrm>
            <a:off x="13877228" y="29308887"/>
            <a:ext cx="4748916" cy="64633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approval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135" name="Diagram 1134">
            <a:extLst>
              <a:ext uri="{FF2B5EF4-FFF2-40B4-BE49-F238E27FC236}">
                <a16:creationId xmlns:a16="http://schemas.microsoft.com/office/drawing/2014/main" id="{58608AF6-2E81-FEE3-EA3D-0CD042C9A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73083"/>
              </p:ext>
            </p:extLst>
          </p:nvPr>
        </p:nvGraphicFramePr>
        <p:xfrm>
          <a:off x="38633595" y="8175429"/>
          <a:ext cx="11107813" cy="591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43" name="TextBox 1142">
            <a:extLst>
              <a:ext uri="{FF2B5EF4-FFF2-40B4-BE49-F238E27FC236}">
                <a16:creationId xmlns:a16="http://schemas.microsoft.com/office/drawing/2014/main" id="{763CC604-C224-7517-42D9-FC3EF20140D5}"/>
              </a:ext>
            </a:extLst>
          </p:cNvPr>
          <p:cNvSpPr txBox="1"/>
          <p:nvPr/>
        </p:nvSpPr>
        <p:spPr>
          <a:xfrm>
            <a:off x="38761214" y="8119953"/>
            <a:ext cx="2890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work plan</a:t>
            </a:r>
            <a:r>
              <a:rPr lang="en-US" sz="40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A6AA3B-7AC1-46FD-9840-FAC0A509B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5A6AA3B-7AC1-46FD-9840-FAC0A509B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8335A7-3E76-4466-BD7E-13BAF307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28335A7-3E76-4466-BD7E-13BAF3078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BFAD8B-9723-4FDE-B809-9004EA37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EBFAD8B-9723-4FDE-B809-9004EA378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271240-0E15-454C-9E4A-7C09477C3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35271240-0E15-454C-9E4A-7C09477C3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725852-1006-4BB2-ACD8-2580B9A46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3725852-1006-4BB2-ACD8-2580B9A46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48D145-243D-49D9-93A1-6ABC9203F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C48D145-243D-49D9-93A1-6ABC9203F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01E41B-C378-41AC-8E9C-15F1426E3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101E41B-C378-41AC-8E9C-15F1426E3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6A804C-172F-4B9C-B3A4-B918734FF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736A804C-172F-4B9C-B3A4-B918734FF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6F4D3D-05EB-4426-9BDC-29413BD8F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26F4D3D-05EB-4426-9BDC-29413BD8F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35F419-31AA-46E9-9C2C-2155BAE9E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3E35F419-31AA-46E9-9C2C-2155BAE9E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2073B9-7473-4466-92E0-B7383F694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F2073B9-7473-4466-92E0-B7383F694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48841-F43A-48E2-918A-732527F54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1448841-F43A-48E2-918A-732527F54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6F73F0-2BC9-4360-8FC2-EBDD4EA91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2E6F73F0-2BC9-4360-8FC2-EBDD4EA91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9793</TotalTime>
  <Words>1258</Words>
  <Application>Microsoft Office PowerPoint</Application>
  <PresentationFormat>Custom</PresentationFormat>
  <Paragraphs>165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Century Gothic</vt:lpstr>
      <vt:lpstr>Times New Roman</vt:lpstr>
      <vt:lpstr>Blank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Eagan, Danielle - SJHMC</cp:lastModifiedBy>
  <cp:revision>259</cp:revision>
  <cp:lastPrinted>2002-12-02T18:20:07Z</cp:lastPrinted>
  <dcterms:created xsi:type="dcterms:W3CDTF">2011-03-15T12:21:07Z</dcterms:created>
  <dcterms:modified xsi:type="dcterms:W3CDTF">2024-01-25T14:10:07Z</dcterms:modified>
</cp:coreProperties>
</file>