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279" r:id="rId3"/>
    <p:sldId id="280" r:id="rId4"/>
    <p:sldId id="303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302" r:id="rId14"/>
    <p:sldId id="291" r:id="rId15"/>
    <p:sldId id="292" r:id="rId16"/>
    <p:sldId id="293" r:id="rId17"/>
    <p:sldId id="294" r:id="rId18"/>
    <p:sldId id="295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6193-268F-4230-9CB1-511026564006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79CD3-A82A-4C95-A853-2E49D2A464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1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7E36-EEEE-4696-B0C6-66FACF88D3C9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69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B30C-FD46-4F0B-86AD-775E484582CD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07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0ABF-FADA-46AA-AFA2-8BAA86660214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25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FC0-1343-4603-AA5D-185A8B67BE80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292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1B4F-82D6-410B-AF04-346A88B4261B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33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439D-AA92-4658-9BFA-29D5977F13B6}" type="datetime1">
              <a:rPr lang="nb-NO" smtClean="0"/>
              <a:t>22.01.2024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626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A6A-AD5D-4858-9ED6-5346B97D3EFA}" type="datetime1">
              <a:rPr lang="nb-NO" smtClean="0"/>
              <a:t>22.01.2024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769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6F6D-2342-479B-904A-04573D431C8E}" type="datetime1">
              <a:rPr lang="nb-NO" smtClean="0"/>
              <a:t>22.01.2024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85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0BE9-7A23-42A2-B418-5B867720CB85}" type="datetime1">
              <a:rPr lang="nb-NO" smtClean="0"/>
              <a:t>22.01.2024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81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9694-1041-422D-AC62-2B37DD5758C3}" type="datetime1">
              <a:rPr lang="nb-NO" smtClean="0"/>
              <a:t>22.01.2024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9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C8E2-38FB-4F0C-A5A7-41132CD8B253}" type="datetime1">
              <a:rPr lang="nb-NO" smtClean="0"/>
              <a:t>22.01.2024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24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5C6E-F787-482E-A64A-99306CBB2D3F}" type="datetime1">
              <a:rPr lang="nb-NO" smtClean="0"/>
              <a:t>22.01.2024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B536-E48E-4849-BAE0-CD12AEE6B2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10B2BFF-32DA-EDE1-E8D4-0154B1B1A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CE7A22F-AC6B-582D-49E4-62EEB351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1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3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B23EFF1-529B-8F2D-66B7-73EC5352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10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9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A5B4F25-6FA1-F4BA-2869-DCE59997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11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2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C128BA4-39E6-1851-F17A-DD9A7D7C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12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DA97ABB-7AA7-73C8-5F0D-5E3CE9001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6E6DB4A-6179-7C2A-7A0D-994D183E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13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0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0308759-F1B3-0D47-9EA7-984E5C61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14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4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649269E-C14E-1252-8DBC-C7A575C0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15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2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E2DCC2E-D6AA-61F1-02AB-B2343493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16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6F4816A-9617-5636-C927-F14A5F49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17</a:t>
            </a:fld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841F28-91C0-00FF-85DC-88E4241D3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77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227BA11-03EC-7D11-4A13-BA58A2EE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18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4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D9B772A-82A2-E55F-8D14-4846C3BB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2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9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CB85D45-24BB-CA80-E0C4-0B6F856E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3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7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2F25FC7-89C5-CB1C-65B0-4B9C37B5B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1B5D958-637E-0BF4-7018-6D6BD584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4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4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85A26E0-BAC2-7D93-8425-3A3C64DB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5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1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31A783C-CB56-E99B-68D7-1454CCFC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6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1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5ADAC91-9ECB-CC6B-770F-BE7F60C1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7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3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F8674E-E6AA-B0B2-0841-1B2512DD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8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9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42A3EDF-D282-0111-88BF-6E1A21990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E1659F7-B3D8-825D-B6B2-F34A3E6F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8900" cy="365125"/>
          </a:xfrm>
        </p:spPr>
        <p:txBody>
          <a:bodyPr/>
          <a:lstStyle/>
          <a:p>
            <a:fld id="{8AE3B536-E48E-4849-BAE0-CD12AEE6B2F0}" type="slidenum">
              <a:rPr lang="nb-NO" smtClean="0">
                <a:solidFill>
                  <a:schemeClr val="tx1"/>
                </a:solidFill>
              </a:rPr>
              <a:t>9</a:t>
            </a:fld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5032</TotalTime>
  <Words>18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 Haavig Schibstad</dc:creator>
  <cp:lastModifiedBy>Eagan, Danielle - SJHMC</cp:lastModifiedBy>
  <cp:revision>8</cp:revision>
  <dcterms:created xsi:type="dcterms:W3CDTF">2024-01-17T21:13:14Z</dcterms:created>
  <dcterms:modified xsi:type="dcterms:W3CDTF">2024-01-22T15:03:55Z</dcterms:modified>
</cp:coreProperties>
</file>